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43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3AB804-06D0-41DB-A52F-9ED1F8E743E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68E4C8-5968-4E4C-BC43-0B0DE49DD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804-06D0-41DB-A52F-9ED1F8E743E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C8-5968-4E4C-BC43-0B0DE49DD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804-06D0-41DB-A52F-9ED1F8E743E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C8-5968-4E4C-BC43-0B0DE49DD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3AB804-06D0-41DB-A52F-9ED1F8E743E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68E4C8-5968-4E4C-BC43-0B0DE49DD7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3AB804-06D0-41DB-A52F-9ED1F8E743E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68E4C8-5968-4E4C-BC43-0B0DE49DD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804-06D0-41DB-A52F-9ED1F8E743E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C8-5968-4E4C-BC43-0B0DE49DD7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804-06D0-41DB-A52F-9ED1F8E743E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C8-5968-4E4C-BC43-0B0DE49DD7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3AB804-06D0-41DB-A52F-9ED1F8E743E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68E4C8-5968-4E4C-BC43-0B0DE49DD7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804-06D0-41DB-A52F-9ED1F8E743E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C8-5968-4E4C-BC43-0B0DE49DD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3AB804-06D0-41DB-A52F-9ED1F8E743E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68E4C8-5968-4E4C-BC43-0B0DE49DD7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3AB804-06D0-41DB-A52F-9ED1F8E743E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68E4C8-5968-4E4C-BC43-0B0DE49DD7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3AB804-06D0-41DB-A52F-9ED1F8E743E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68E4C8-5968-4E4C-BC43-0B0DE49DD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26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26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221457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Презентація до логопедичного заняття на тему: </a:t>
            </a:r>
            <a:r>
              <a:rPr lang="uk-UA" dirty="0" err="1" smtClean="0"/>
              <a:t>“Продукти</a:t>
            </a:r>
            <a:r>
              <a:rPr lang="uk-UA" dirty="0" smtClean="0"/>
              <a:t> харчування, </a:t>
            </a:r>
            <a:r>
              <a:rPr lang="uk-UA" dirty="0" err="1" smtClean="0"/>
              <a:t>посуд”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Закріплення звуків </a:t>
            </a:r>
            <a:r>
              <a:rPr lang="en-US" dirty="0" smtClean="0"/>
              <a:t>[</a:t>
            </a:r>
            <a:r>
              <a:rPr lang="uk-UA" dirty="0" smtClean="0"/>
              <a:t>Ц</a:t>
            </a:r>
            <a:r>
              <a:rPr lang="en-US" dirty="0" smtClean="0"/>
              <a:t>]</a:t>
            </a:r>
            <a:r>
              <a:rPr lang="uk-UA" dirty="0" smtClean="0"/>
              <a:t>-</a:t>
            </a:r>
            <a:r>
              <a:rPr lang="en-US" dirty="0" smtClean="0"/>
              <a:t>[</a:t>
            </a:r>
            <a:r>
              <a:rPr lang="uk-UA" dirty="0" smtClean="0"/>
              <a:t>Ч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500570"/>
            <a:ext cx="6172200" cy="1371600"/>
          </a:xfrm>
        </p:spPr>
        <p:txBody>
          <a:bodyPr/>
          <a:lstStyle/>
          <a:p>
            <a:pPr algn="r"/>
            <a:r>
              <a:rPr lang="uk-UA" dirty="0" smtClean="0"/>
              <a:t>Підготувала:</a:t>
            </a:r>
          </a:p>
          <a:p>
            <a:pPr algn="r"/>
            <a:r>
              <a:rPr lang="uk-UA" dirty="0" smtClean="0"/>
              <a:t>Вчитель-логопед</a:t>
            </a:r>
          </a:p>
          <a:p>
            <a:pPr algn="r"/>
            <a:r>
              <a:rPr lang="uk-UA" dirty="0" err="1" smtClean="0"/>
              <a:t>Слебік</a:t>
            </a:r>
            <a:r>
              <a:rPr lang="uk-UA" dirty="0" smtClean="0"/>
              <a:t> І. Л.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musglass.ru/sites/default/files/00000014561.gif"/>
          <p:cNvPicPr>
            <a:picLocks noChangeAspect="1" noChangeArrowheads="1"/>
          </p:cNvPicPr>
          <p:nvPr/>
        </p:nvPicPr>
        <p:blipFill>
          <a:blip r:embed="rId2"/>
          <a:srcRect t="7547" b="5660"/>
          <a:stretch>
            <a:fillRect/>
          </a:stretch>
        </p:blipFill>
        <p:spPr bwMode="auto">
          <a:xfrm>
            <a:off x="500034" y="285728"/>
            <a:ext cx="3681185" cy="3571900"/>
          </a:xfrm>
          <a:prstGeom prst="rect">
            <a:avLst/>
          </a:prstGeom>
          <a:noFill/>
        </p:spPr>
      </p:pic>
      <p:pic>
        <p:nvPicPr>
          <p:cNvPr id="35844" name="Picture 4" descr="http://mebli.ars.ua/content/images/thumbs/w_1_0015819_-club-650310-tescoma_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256"/>
            <a:ext cx="1928826" cy="1928827"/>
          </a:xfrm>
          <a:prstGeom prst="rect">
            <a:avLst/>
          </a:prstGeom>
          <a:noFill/>
        </p:spPr>
      </p:pic>
      <p:pic>
        <p:nvPicPr>
          <p:cNvPr id="35846" name="Picture 6" descr="http://hlopok.ua/files/products/5052.327x327.jpg?0b0e0177b33932654ef71561309fc06d"/>
          <p:cNvPicPr>
            <a:picLocks noChangeAspect="1" noChangeArrowheads="1"/>
          </p:cNvPicPr>
          <p:nvPr/>
        </p:nvPicPr>
        <p:blipFill>
          <a:blip r:embed="rId4"/>
          <a:srcRect b="4545"/>
          <a:stretch>
            <a:fillRect/>
          </a:stretch>
        </p:blipFill>
        <p:spPr bwMode="auto">
          <a:xfrm>
            <a:off x="4572000" y="0"/>
            <a:ext cx="3426166" cy="3000396"/>
          </a:xfrm>
          <a:prstGeom prst="rect">
            <a:avLst/>
          </a:prstGeom>
          <a:noFill/>
        </p:spPr>
      </p:pic>
      <p:pic>
        <p:nvPicPr>
          <p:cNvPr id="35848" name="Picture 8" descr="http://cdn3.topshop.eu/BreadPlate_62928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429000"/>
            <a:ext cx="39624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idefon.com/_ld/110/19730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658154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00042"/>
            <a:ext cx="3995742" cy="2214578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Запрошую на чаювання. </a:t>
            </a:r>
            <a:br>
              <a:rPr lang="uk-UA" dirty="0" smtClean="0"/>
            </a:br>
            <a:r>
              <a:rPr lang="uk-UA" dirty="0" smtClean="0"/>
              <a:t>Чекаю у гості.</a:t>
            </a:r>
            <a:br>
              <a:rPr lang="uk-UA" dirty="0" smtClean="0"/>
            </a:br>
            <a:r>
              <a:rPr lang="uk-UA" dirty="0" smtClean="0"/>
              <a:t>Марічка</a:t>
            </a:r>
            <a:endParaRPr lang="ru-RU" dirty="0"/>
          </a:p>
        </p:txBody>
      </p:sp>
      <p:pic>
        <p:nvPicPr>
          <p:cNvPr id="21506" name="Picture 2" descr="http://cs618030.vk.me/v618030056/b5a0/owQkWM3ARR8.jpg"/>
          <p:cNvPicPr>
            <a:picLocks noChangeAspect="1" noChangeArrowheads="1"/>
          </p:cNvPicPr>
          <p:nvPr/>
        </p:nvPicPr>
        <p:blipFill>
          <a:blip r:embed="rId2"/>
          <a:srcRect r="49089"/>
          <a:stretch>
            <a:fillRect/>
          </a:stretch>
        </p:blipFill>
        <p:spPr bwMode="auto">
          <a:xfrm>
            <a:off x="785786" y="1000108"/>
            <a:ext cx="2714644" cy="5040816"/>
          </a:xfrm>
          <a:prstGeom prst="rect">
            <a:avLst/>
          </a:prstGeom>
          <a:noFill/>
        </p:spPr>
      </p:pic>
      <p:pic>
        <p:nvPicPr>
          <p:cNvPr id="21508" name="Picture 4" descr="http://harchi.info/files/pictures/picture-625-14221059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2255">
            <a:off x="4433779" y="3094391"/>
            <a:ext cx="2876338" cy="269375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ефи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2541170" cy="4000528"/>
          </a:xfrm>
          <a:prstGeom prst="rect">
            <a:avLst/>
          </a:prstGeom>
          <a:noFill/>
        </p:spPr>
      </p:pic>
      <p:pic>
        <p:nvPicPr>
          <p:cNvPr id="1026" name="Picture 2" descr="http://slugba4.ru/images/catalog/e9dfce507857854cb365fc558e4d8c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290"/>
            <a:ext cx="1243021" cy="3571900"/>
          </a:xfrm>
          <a:prstGeom prst="rect">
            <a:avLst/>
          </a:prstGeom>
          <a:noFill/>
        </p:spPr>
      </p:pic>
      <p:pic>
        <p:nvPicPr>
          <p:cNvPr id="1028" name="Picture 4" descr="http://www.tovaria.ru/upload/iblock/34e/zzjhamq%20akejzkepgnqce%2025v%20350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28604"/>
            <a:ext cx="2714644" cy="2714644"/>
          </a:xfrm>
          <a:prstGeom prst="rect">
            <a:avLst/>
          </a:prstGeom>
          <a:noFill/>
        </p:spPr>
      </p:pic>
      <p:pic>
        <p:nvPicPr>
          <p:cNvPr id="1030" name="Picture 6" descr="http://static12.insales.ru/images/products/1/2476/29362604/large_%D0%9C%D0%B0%D1%81%D0%BB%D0%BE-%D1%81%D0%BB%D0%B8%D0%B2%D0%BE%D1%87%D0%BD%D0%BE%D0%B5-%D0%BA%D1%80%D0%B5%D1%81%D1%82%D1%8C%D1%8F%D0%BD%D1%81%D0%BA%D0%BE%D0%B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071810"/>
            <a:ext cx="2571768" cy="2571768"/>
          </a:xfrm>
          <a:prstGeom prst="rect">
            <a:avLst/>
          </a:prstGeom>
          <a:noFill/>
        </p:spPr>
      </p:pic>
      <p:pic>
        <p:nvPicPr>
          <p:cNvPr id="1032" name="Picture 8" descr="https://2ch.hk/di/src/188273/14462915980930.jpg"/>
          <p:cNvPicPr>
            <a:picLocks noChangeAspect="1" noChangeArrowheads="1"/>
          </p:cNvPicPr>
          <p:nvPr/>
        </p:nvPicPr>
        <p:blipFill>
          <a:blip r:embed="rId6" cstate="print"/>
          <a:srcRect l="8511" t="5674"/>
          <a:stretch>
            <a:fillRect/>
          </a:stretch>
        </p:blipFill>
        <p:spPr bwMode="auto">
          <a:xfrm>
            <a:off x="5857884" y="4143380"/>
            <a:ext cx="3071834" cy="2375314"/>
          </a:xfrm>
          <a:prstGeom prst="rect">
            <a:avLst/>
          </a:prstGeom>
          <a:noFill/>
        </p:spPr>
      </p:pic>
      <p:pic>
        <p:nvPicPr>
          <p:cNvPr id="1034" name="Picture 10" descr="http://img11.nnm.me/8/a/3/c/b/117e60a183cb6da42e08853e80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857232"/>
            <a:ext cx="2263880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2902867" cy="260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http://www.yatran.com/data/tovars/135/135.jpg"/>
          <p:cNvPicPr>
            <a:picLocks noChangeAspect="1" noChangeArrowheads="1"/>
          </p:cNvPicPr>
          <p:nvPr/>
        </p:nvPicPr>
        <p:blipFill>
          <a:blip r:embed="rId3"/>
          <a:srcRect t="12195"/>
          <a:stretch>
            <a:fillRect/>
          </a:stretch>
        </p:blipFill>
        <p:spPr bwMode="auto">
          <a:xfrm>
            <a:off x="4357686" y="3929066"/>
            <a:ext cx="4401186" cy="2571768"/>
          </a:xfrm>
          <a:prstGeom prst="rect">
            <a:avLst/>
          </a:prstGeom>
          <a:noFill/>
        </p:spPr>
      </p:pic>
      <p:pic>
        <p:nvPicPr>
          <p:cNvPr id="18438" name="Picture 6" descr="http://www.tuchyn.com/wp-content/uploads/2014/08/%D0%A8%D0%B8%D0%BD%D0%BA%D0%B0-%D0%94%D1%80%D0%BE%D0%B3%D0%BE%D0%B1%D0%B8%D1%86%D1%8C%D0%BA%D0%B0-%D0%BD-%D0%BA-%D0%B2%D0%B8%D1%89%D0%BE%D0%B3%D0%BE-%D1%81%D0%BE%D1%80%D1%82%D1%83.jpg"/>
          <p:cNvPicPr>
            <a:picLocks noChangeAspect="1" noChangeArrowheads="1"/>
          </p:cNvPicPr>
          <p:nvPr/>
        </p:nvPicPr>
        <p:blipFill>
          <a:blip r:embed="rId4"/>
          <a:srcRect l="14388" b="10811"/>
          <a:stretch>
            <a:fillRect/>
          </a:stretch>
        </p:blipFill>
        <p:spPr bwMode="auto">
          <a:xfrm>
            <a:off x="5286380" y="714356"/>
            <a:ext cx="3400526" cy="2357454"/>
          </a:xfrm>
          <a:prstGeom prst="rect">
            <a:avLst/>
          </a:prstGeom>
          <a:noFill/>
        </p:spPr>
      </p:pic>
      <p:pic>
        <p:nvPicPr>
          <p:cNvPr id="18440" name="Picture 8" descr="http://meatshop.com.ua/files/images/article/238.jpeg"/>
          <p:cNvPicPr>
            <a:picLocks noChangeAspect="1" noChangeArrowheads="1"/>
          </p:cNvPicPr>
          <p:nvPr/>
        </p:nvPicPr>
        <p:blipFill>
          <a:blip r:embed="rId5"/>
          <a:srcRect t="8938" r="6349" b="21791"/>
          <a:stretch>
            <a:fillRect/>
          </a:stretch>
        </p:blipFill>
        <p:spPr bwMode="auto">
          <a:xfrm>
            <a:off x="0" y="3857628"/>
            <a:ext cx="4214842" cy="2214578"/>
          </a:xfrm>
          <a:prstGeom prst="rect">
            <a:avLst/>
          </a:prstGeom>
          <a:noFill/>
        </p:spPr>
      </p:pic>
      <p:pic>
        <p:nvPicPr>
          <p:cNvPr id="18442" name="Picture 10" descr="http://life.img.pravda.com/images/doc/a/c/ac1c25d-300.jpg"/>
          <p:cNvPicPr>
            <a:picLocks noChangeAspect="1" noChangeArrowheads="1"/>
          </p:cNvPicPr>
          <p:nvPr/>
        </p:nvPicPr>
        <p:blipFill>
          <a:blip r:embed="rId6"/>
          <a:srcRect b="510"/>
          <a:stretch>
            <a:fillRect/>
          </a:stretch>
        </p:blipFill>
        <p:spPr bwMode="auto">
          <a:xfrm>
            <a:off x="214282" y="428604"/>
            <a:ext cx="2857500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omohozyajka.com/wp-content/uploads/2012/03/%D0%BF%D0%BE%D0%BC%D0%B8%D0%B4%D0%BE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357298"/>
            <a:ext cx="1928826" cy="1879871"/>
          </a:xfrm>
          <a:prstGeom prst="rect">
            <a:avLst/>
          </a:prstGeom>
          <a:noFill/>
        </p:spPr>
      </p:pic>
      <p:pic>
        <p:nvPicPr>
          <p:cNvPr id="13318" name="Picture 6" descr="https://img3.zakaz.ua/stolichny.1378725541.ad72436478c_2013-09-09/stolichny.1378725541.SNCPSG10.obj.0.1.jpg.oe.jpg.pf.jpg.1350nowm.jpg.135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0"/>
            <a:ext cx="2954291" cy="2954291"/>
          </a:xfrm>
          <a:prstGeom prst="rect">
            <a:avLst/>
          </a:prstGeom>
          <a:noFill/>
        </p:spPr>
      </p:pic>
      <p:pic>
        <p:nvPicPr>
          <p:cNvPr id="13320" name="Picture 8" descr="http://pti.kiev.ua/uploads/posts/2010-11/1289749025_k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2714644" cy="2507054"/>
          </a:xfrm>
          <a:prstGeom prst="rect">
            <a:avLst/>
          </a:prstGeom>
          <a:noFill/>
        </p:spPr>
      </p:pic>
      <p:pic>
        <p:nvPicPr>
          <p:cNvPr id="13322" name="Picture 10" descr="http://shuvar.com/images/analitics/products/ogurec-korotkoplodnyj-zelenec-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857628"/>
            <a:ext cx="2571768" cy="2571769"/>
          </a:xfrm>
          <a:prstGeom prst="rect">
            <a:avLst/>
          </a:prstGeom>
          <a:noFill/>
        </p:spPr>
      </p:pic>
      <p:pic>
        <p:nvPicPr>
          <p:cNvPr id="13324" name="Picture 12" descr="http://kidwelcome.ru/content%5Cimages%5Czagadki_pro_mork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214686"/>
            <a:ext cx="3959611" cy="2857520"/>
          </a:xfrm>
          <a:prstGeom prst="rect">
            <a:avLst/>
          </a:prstGeom>
          <a:noFill/>
        </p:spPr>
      </p:pic>
      <p:pic>
        <p:nvPicPr>
          <p:cNvPr id="13326" name="Picture 14" descr="http://24online.com.ua/data/big/farao1,24online.com.ua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57166"/>
            <a:ext cx="2714644" cy="265990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umianets.ua/public/images/data/object/16/cd70b6bf467819a02774ff6f631ecc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4406397" cy="2428892"/>
          </a:xfrm>
          <a:prstGeom prst="rect">
            <a:avLst/>
          </a:prstGeom>
          <a:noFill/>
        </p:spPr>
      </p:pic>
      <p:pic>
        <p:nvPicPr>
          <p:cNvPr id="12292" name="Picture 4" descr="http://exo.in.ua/images/news/2012/10/new-21088-2012-10-19.jpg"/>
          <p:cNvPicPr>
            <a:picLocks noChangeAspect="1" noChangeArrowheads="1"/>
          </p:cNvPicPr>
          <p:nvPr/>
        </p:nvPicPr>
        <p:blipFill>
          <a:blip r:embed="rId3"/>
          <a:srcRect l="5921" r="3289" b="10526"/>
          <a:stretch>
            <a:fillRect/>
          </a:stretch>
        </p:blipFill>
        <p:spPr bwMode="auto">
          <a:xfrm>
            <a:off x="5643570" y="285728"/>
            <a:ext cx="3286148" cy="2428892"/>
          </a:xfrm>
          <a:prstGeom prst="rect">
            <a:avLst/>
          </a:prstGeom>
          <a:noFill/>
        </p:spPr>
      </p:pic>
      <p:pic>
        <p:nvPicPr>
          <p:cNvPr id="12294" name="Picture 6" descr="http://www.selprom.kz/production/1271011515_bulochka_s_makom_kop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429132"/>
            <a:ext cx="2105694" cy="1928826"/>
          </a:xfrm>
          <a:prstGeom prst="rect">
            <a:avLst/>
          </a:prstGeom>
          <a:noFill/>
        </p:spPr>
      </p:pic>
      <p:pic>
        <p:nvPicPr>
          <p:cNvPr id="12296" name="Picture 8" descr="http://www.evpatori.ru/wp-content/uploads/2011/08/pic-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929066"/>
            <a:ext cx="3212087" cy="2786082"/>
          </a:xfrm>
          <a:prstGeom prst="rect">
            <a:avLst/>
          </a:prstGeom>
          <a:noFill/>
        </p:spPr>
      </p:pic>
      <p:pic>
        <p:nvPicPr>
          <p:cNvPr id="12298" name="Picture 10" descr="http://s019.radikal.ru/i613/1210/55/d1687766c9f2.jpg"/>
          <p:cNvPicPr>
            <a:picLocks noChangeAspect="1" noChangeArrowheads="1"/>
          </p:cNvPicPr>
          <p:nvPr/>
        </p:nvPicPr>
        <p:blipFill>
          <a:blip r:embed="rId6"/>
          <a:srcRect l="4688" r="8593" b="3124"/>
          <a:stretch>
            <a:fillRect/>
          </a:stretch>
        </p:blipFill>
        <p:spPr bwMode="auto">
          <a:xfrm>
            <a:off x="357158" y="214290"/>
            <a:ext cx="2500330" cy="209487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umianets.ua/public/images/data/object/16/cd70b6bf467819a02774ff6f631ecc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851198" cy="15716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10428"/>
          <a:stretch>
            <a:fillRect/>
          </a:stretch>
        </p:blipFill>
        <p:spPr bwMode="auto">
          <a:xfrm>
            <a:off x="214282" y="1643050"/>
            <a:ext cx="2143108" cy="172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https://2ch.hk/di/src/188273/14462915980930.jpg"/>
          <p:cNvPicPr>
            <a:picLocks noChangeAspect="1" noChangeArrowheads="1"/>
          </p:cNvPicPr>
          <p:nvPr/>
        </p:nvPicPr>
        <p:blipFill>
          <a:blip r:embed="rId4" cstate="print"/>
          <a:srcRect l="8511" t="5674"/>
          <a:stretch>
            <a:fillRect/>
          </a:stretch>
        </p:blipFill>
        <p:spPr bwMode="auto">
          <a:xfrm>
            <a:off x="785786" y="3357562"/>
            <a:ext cx="2143140" cy="1657196"/>
          </a:xfrm>
          <a:prstGeom prst="rect">
            <a:avLst/>
          </a:prstGeom>
          <a:noFill/>
        </p:spPr>
      </p:pic>
      <p:pic>
        <p:nvPicPr>
          <p:cNvPr id="5" name="Picture 2" descr="http://www.domohozyajka.com/wp-content/uploads/2012/03/%D0%BF%D0%BE%D0%BC%D0%B8%D0%B4%D0%BE%D1%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285992"/>
            <a:ext cx="1099476" cy="1071570"/>
          </a:xfrm>
          <a:prstGeom prst="rect">
            <a:avLst/>
          </a:prstGeom>
          <a:noFill/>
        </p:spPr>
      </p:pic>
      <p:pic>
        <p:nvPicPr>
          <p:cNvPr id="6" name="Picture 2" descr="http://slugba4.ru/images/catalog/e9dfce507857854cb365fc558e4d8c1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42852"/>
            <a:ext cx="820393" cy="2357454"/>
          </a:xfrm>
          <a:prstGeom prst="rect">
            <a:avLst/>
          </a:prstGeom>
          <a:noFill/>
        </p:spPr>
      </p:pic>
      <p:pic>
        <p:nvPicPr>
          <p:cNvPr id="7" name="Picture 10" descr="http://life.img.pravda.com/images/doc/a/c/ac1c25d-300.jpg"/>
          <p:cNvPicPr>
            <a:picLocks noChangeAspect="1" noChangeArrowheads="1"/>
          </p:cNvPicPr>
          <p:nvPr/>
        </p:nvPicPr>
        <p:blipFill>
          <a:blip r:embed="rId7"/>
          <a:srcRect b="510"/>
          <a:stretch>
            <a:fillRect/>
          </a:stretch>
        </p:blipFill>
        <p:spPr bwMode="auto">
          <a:xfrm>
            <a:off x="6357950" y="3357562"/>
            <a:ext cx="2071702" cy="1346616"/>
          </a:xfrm>
          <a:prstGeom prst="rect">
            <a:avLst/>
          </a:prstGeom>
          <a:noFill/>
        </p:spPr>
      </p:pic>
      <p:pic>
        <p:nvPicPr>
          <p:cNvPr id="19458" name="Picture 2" descr="http://royalmarket.com.ua/image/data/894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712843"/>
            <a:ext cx="1285884" cy="2145157"/>
          </a:xfrm>
          <a:prstGeom prst="rect">
            <a:avLst/>
          </a:prstGeom>
          <a:noFill/>
        </p:spPr>
      </p:pic>
      <p:pic>
        <p:nvPicPr>
          <p:cNvPr id="19460" name="Picture 4" descr="https://img3.zakaz.ua/eepc.1304774599.ff7fb3d7/eepc.1304774599.SN1741CD.obj.0.10.jpg.oe.jpg.pf.jpg.1350x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4786322"/>
            <a:ext cx="1393277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umianets.ua/public/images/data/object/16/cd70b6bf467819a02774ff6f631ecc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851198" cy="15716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10428"/>
          <a:stretch>
            <a:fillRect/>
          </a:stretch>
        </p:blipFill>
        <p:spPr bwMode="auto">
          <a:xfrm>
            <a:off x="214282" y="1643050"/>
            <a:ext cx="2143108" cy="172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https://2ch.hk/di/src/188273/14462915980930.jpg"/>
          <p:cNvPicPr>
            <a:picLocks noChangeAspect="1" noChangeArrowheads="1"/>
          </p:cNvPicPr>
          <p:nvPr/>
        </p:nvPicPr>
        <p:blipFill>
          <a:blip r:embed="rId4" cstate="print"/>
          <a:srcRect l="8511" t="5674"/>
          <a:stretch>
            <a:fillRect/>
          </a:stretch>
        </p:blipFill>
        <p:spPr bwMode="auto">
          <a:xfrm>
            <a:off x="785786" y="3357562"/>
            <a:ext cx="2143140" cy="1657196"/>
          </a:xfrm>
          <a:prstGeom prst="rect">
            <a:avLst/>
          </a:prstGeom>
          <a:noFill/>
        </p:spPr>
      </p:pic>
      <p:pic>
        <p:nvPicPr>
          <p:cNvPr id="5" name="Picture 2" descr="http://www.domohozyajka.com/wp-content/uploads/2012/03/%D0%BF%D0%BE%D0%BC%D0%B8%D0%B4%D0%BE%D1%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285992"/>
            <a:ext cx="1099476" cy="1071570"/>
          </a:xfrm>
          <a:prstGeom prst="rect">
            <a:avLst/>
          </a:prstGeom>
          <a:noFill/>
        </p:spPr>
      </p:pic>
      <p:pic>
        <p:nvPicPr>
          <p:cNvPr id="6" name="Picture 2" descr="http://slugba4.ru/images/catalog/e9dfce507857854cb365fc558e4d8c1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42852"/>
            <a:ext cx="820393" cy="2357454"/>
          </a:xfrm>
          <a:prstGeom prst="rect">
            <a:avLst/>
          </a:prstGeom>
          <a:noFill/>
        </p:spPr>
      </p:pic>
      <p:pic>
        <p:nvPicPr>
          <p:cNvPr id="7" name="Picture 10" descr="http://life.img.pravda.com/images/doc/a/c/ac1c25d-300.jpg"/>
          <p:cNvPicPr>
            <a:picLocks noChangeAspect="1" noChangeArrowheads="1"/>
          </p:cNvPicPr>
          <p:nvPr/>
        </p:nvPicPr>
        <p:blipFill>
          <a:blip r:embed="rId7"/>
          <a:srcRect b="510"/>
          <a:stretch>
            <a:fillRect/>
          </a:stretch>
        </p:blipFill>
        <p:spPr bwMode="auto">
          <a:xfrm>
            <a:off x="6357950" y="3357562"/>
            <a:ext cx="2071702" cy="1346616"/>
          </a:xfrm>
          <a:prstGeom prst="rect">
            <a:avLst/>
          </a:prstGeom>
          <a:noFill/>
        </p:spPr>
      </p:pic>
      <p:pic>
        <p:nvPicPr>
          <p:cNvPr id="19458" name="Picture 2" descr="http://royalmarket.com.ua/image/data/894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712843"/>
            <a:ext cx="1285884" cy="2145157"/>
          </a:xfrm>
          <a:prstGeom prst="rect">
            <a:avLst/>
          </a:prstGeom>
          <a:noFill/>
        </p:spPr>
      </p:pic>
      <p:pic>
        <p:nvPicPr>
          <p:cNvPr id="19460" name="Picture 4" descr="https://img3.zakaz.ua/eepc.1304774599.ff7fb3d7/eepc.1304774599.SN1741CD.obj.0.10.jpg.oe.jpg.pf.jpg.1350x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4786322"/>
            <a:ext cx="1393277" cy="1928826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16200000" flipH="1">
            <a:off x="2964645" y="1893083"/>
            <a:ext cx="3929090" cy="3571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43174" y="2643182"/>
            <a:ext cx="3500462" cy="12144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786050" y="1571612"/>
            <a:ext cx="3714776" cy="22145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143108" y="2857496"/>
            <a:ext cx="5000660" cy="29289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http://myprice.org.ua/images/product/pechivo_marya_z_molkaltsm_Yarych_155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302482" cy="1610673"/>
          </a:xfrm>
          <a:prstGeom prst="rect">
            <a:avLst/>
          </a:prstGeom>
          <a:noFill/>
        </p:spPr>
      </p:pic>
      <p:pic>
        <p:nvPicPr>
          <p:cNvPr id="34825" name="Picture 9" descr="http://www.chocablog.com/wp-content/uploads/2010/07/chocolate-cafe-honeycomb-2.jpg?37f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4132237" cy="3099178"/>
          </a:xfrm>
          <a:prstGeom prst="rect">
            <a:avLst/>
          </a:prstGeom>
          <a:noFill/>
        </p:spPr>
      </p:pic>
      <p:pic>
        <p:nvPicPr>
          <p:cNvPr id="34827" name="Picture 11" descr="http://vip.shuvar.com/images/wares/zoryane-syay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214686"/>
            <a:ext cx="3214710" cy="3214710"/>
          </a:xfrm>
          <a:prstGeom prst="rect">
            <a:avLst/>
          </a:prstGeom>
          <a:noFill/>
        </p:spPr>
      </p:pic>
      <p:pic>
        <p:nvPicPr>
          <p:cNvPr id="34829" name="Picture 13" descr="http://www.galyckazdoba.com.ua/files/catalog/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7166"/>
            <a:ext cx="3619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25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Презентація до логопедичного заняття на тему: “Продукти харчування, посуд” Закріплення звуків [Ц]-[Ч]</vt:lpstr>
      <vt:lpstr>Запрошую на чаювання.  Чекаю у гості. Марічка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Tolik</dc:creator>
  <cp:lastModifiedBy>Tolik</cp:lastModifiedBy>
  <cp:revision>18</cp:revision>
  <dcterms:created xsi:type="dcterms:W3CDTF">2016-01-21T19:00:43Z</dcterms:created>
  <dcterms:modified xsi:type="dcterms:W3CDTF">2016-01-21T23:00:45Z</dcterms:modified>
</cp:coreProperties>
</file>