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8" r:id="rId3"/>
    <p:sldId id="269" r:id="rId4"/>
    <p:sldId id="257" r:id="rId5"/>
    <p:sldId id="266" r:id="rId6"/>
    <p:sldId id="25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61" r:id="rId16"/>
    <p:sldId id="258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CC03-9442-4133-BBCE-7AE0FF21F675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666E-E7D0-4A54-8D71-81FE10FCE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CC03-9442-4133-BBCE-7AE0FF21F675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666E-E7D0-4A54-8D71-81FE10FCE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CC03-9442-4133-BBCE-7AE0FF21F675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666E-E7D0-4A54-8D71-81FE10FCE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CC03-9442-4133-BBCE-7AE0FF21F675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666E-E7D0-4A54-8D71-81FE10FCE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CC03-9442-4133-BBCE-7AE0FF21F675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666E-E7D0-4A54-8D71-81FE10FCE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CC03-9442-4133-BBCE-7AE0FF21F675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666E-E7D0-4A54-8D71-81FE10FCE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CC03-9442-4133-BBCE-7AE0FF21F675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666E-E7D0-4A54-8D71-81FE10FCE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CC03-9442-4133-BBCE-7AE0FF21F675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666E-E7D0-4A54-8D71-81FE10FCE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CC03-9442-4133-BBCE-7AE0FF21F675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666E-E7D0-4A54-8D71-81FE10FCE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CC03-9442-4133-BBCE-7AE0FF21F675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666E-E7D0-4A54-8D71-81FE10FCE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CC03-9442-4133-BBCE-7AE0FF21F675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5666E-E7D0-4A54-8D71-81FE10FCE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4CC03-9442-4133-BBCE-7AE0FF21F675}" type="datetimeFigureOut">
              <a:rPr lang="uk-UA" smtClean="0"/>
              <a:pPr/>
              <a:t>15.02.2012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5666E-E7D0-4A54-8D71-81FE10FCE92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0.jpe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0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2.png"/><Relationship Id="rId18" Type="http://schemas.openxmlformats.org/officeDocument/2006/relationships/image" Target="../media/image24.gif"/><Relationship Id="rId26" Type="http://schemas.openxmlformats.org/officeDocument/2006/relationships/image" Target="../media/image22.png"/><Relationship Id="rId3" Type="http://schemas.openxmlformats.org/officeDocument/2006/relationships/image" Target="../media/image50.jpeg"/><Relationship Id="rId21" Type="http://schemas.openxmlformats.org/officeDocument/2006/relationships/image" Target="../media/image30.jpeg"/><Relationship Id="rId7" Type="http://schemas.openxmlformats.org/officeDocument/2006/relationships/image" Target="../media/image59.jpeg"/><Relationship Id="rId12" Type="http://schemas.openxmlformats.org/officeDocument/2006/relationships/image" Target="../media/image61.jpeg"/><Relationship Id="rId17" Type="http://schemas.openxmlformats.org/officeDocument/2006/relationships/image" Target="../media/image26.jpeg"/><Relationship Id="rId25" Type="http://schemas.openxmlformats.org/officeDocument/2006/relationships/image" Target="../media/image65.jpeg"/><Relationship Id="rId2" Type="http://schemas.openxmlformats.org/officeDocument/2006/relationships/image" Target="../media/image20.jpeg"/><Relationship Id="rId16" Type="http://schemas.openxmlformats.org/officeDocument/2006/relationships/image" Target="../media/image63.jpeg"/><Relationship Id="rId20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12.png"/><Relationship Id="rId24" Type="http://schemas.openxmlformats.org/officeDocument/2006/relationships/image" Target="../media/image29.jpeg"/><Relationship Id="rId5" Type="http://schemas.openxmlformats.org/officeDocument/2006/relationships/image" Target="../media/image53.jpeg"/><Relationship Id="rId15" Type="http://schemas.openxmlformats.org/officeDocument/2006/relationships/image" Target="../media/image14.png"/><Relationship Id="rId23" Type="http://schemas.openxmlformats.org/officeDocument/2006/relationships/image" Target="../media/image27.jpeg"/><Relationship Id="rId10" Type="http://schemas.openxmlformats.org/officeDocument/2006/relationships/image" Target="../media/image60.jpeg"/><Relationship Id="rId19" Type="http://schemas.openxmlformats.org/officeDocument/2006/relationships/image" Target="../media/image64.gif"/><Relationship Id="rId4" Type="http://schemas.openxmlformats.org/officeDocument/2006/relationships/image" Target="../media/image51.png"/><Relationship Id="rId9" Type="http://schemas.openxmlformats.org/officeDocument/2006/relationships/image" Target="../media/image16.gif"/><Relationship Id="rId14" Type="http://schemas.openxmlformats.org/officeDocument/2006/relationships/audio" Target="../media/audio1.wav"/><Relationship Id="rId2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jpeg"/><Relationship Id="rId3" Type="http://schemas.openxmlformats.org/officeDocument/2006/relationships/image" Target="../media/image19.wmf"/><Relationship Id="rId7" Type="http://schemas.openxmlformats.org/officeDocument/2006/relationships/image" Target="../media/image23.gif"/><Relationship Id="rId12" Type="http://schemas.openxmlformats.org/officeDocument/2006/relationships/image" Target="../media/image28.jpeg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oleObject" Target="../embeddings/oleObject1.bin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47;&#1080;&#1084;&#1086;&#1085;&#1100;&#1082;&#1072;%20&#1078;&#1072;&#1088;&#1090;&#1091;&#1108;%20+.mp3" TargetMode="Externa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Winter_wallpapers_Snowdrifts_01938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2865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928670"/>
            <a:ext cx="700092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Логопедичне заняття</a:t>
            </a:r>
          </a:p>
          <a:p>
            <a:pPr algn="ctr"/>
            <a:r>
              <a:rPr lang="uk-UA" sz="4400" b="1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“У пошуках </a:t>
            </a:r>
            <a:r>
              <a:rPr lang="uk-UA" sz="4400" b="1" i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Кая”</a:t>
            </a:r>
            <a:endParaRPr lang="uk-UA" sz="4400" b="1" i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4400" b="1" i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4400" b="1" i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4400" b="1" i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uk-UA" sz="4400" b="1" i="1" dirty="0" smtClean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000" b="1" i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Вчитель-логопед: Мельник В.В.</a:t>
            </a:r>
            <a:endParaRPr lang="uk-UA" sz="2000" b="1" i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4" name="Picture 4" descr="0_8cdca_a391c53e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7173913"/>
          </a:xfrm>
          <a:prstGeom prst="rect">
            <a:avLst/>
          </a:prstGeom>
          <a:noFill/>
        </p:spPr>
      </p:pic>
      <p:pic>
        <p:nvPicPr>
          <p:cNvPr id="5127" name="Picture 7" descr="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781300"/>
            <a:ext cx="3330575" cy="4076700"/>
          </a:xfrm>
          <a:prstGeom prst="rect">
            <a:avLst/>
          </a:prstGeom>
          <a:noFill/>
        </p:spPr>
      </p:pic>
      <p:pic>
        <p:nvPicPr>
          <p:cNvPr id="5128" name="Picture 8" descr="dc811b7ea4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775"/>
            <a:ext cx="3870325" cy="5446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8" name="Picture 4" descr="0_53972_2e971db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7100888"/>
          </a:xfrm>
          <a:prstGeom prst="rect">
            <a:avLst/>
          </a:prstGeom>
          <a:noFill/>
        </p:spPr>
      </p:pic>
      <p:pic>
        <p:nvPicPr>
          <p:cNvPr id="6149" name="Picture 5" descr="dc811b7ea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628775"/>
            <a:ext cx="3917950" cy="5516563"/>
          </a:xfrm>
          <a:prstGeom prst="rect">
            <a:avLst/>
          </a:prstGeom>
          <a:noFill/>
        </p:spPr>
      </p:pic>
      <p:pic>
        <p:nvPicPr>
          <p:cNvPr id="6152" name="Picture 8" descr="8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997200"/>
            <a:ext cx="2555875" cy="3629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6" name="Picture 4" descr="0_53995_b62eb618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7100888"/>
          </a:xfrm>
          <a:prstGeom prst="rect">
            <a:avLst/>
          </a:prstGeom>
          <a:noFill/>
        </p:spPr>
      </p:pic>
      <p:pic>
        <p:nvPicPr>
          <p:cNvPr id="8204" name="Picture 12" descr="dc811b7ea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113"/>
            <a:ext cx="3867150" cy="5445125"/>
          </a:xfrm>
          <a:prstGeom prst="rect">
            <a:avLst/>
          </a:prstGeom>
          <a:noFill/>
        </p:spPr>
      </p:pic>
      <p:pic>
        <p:nvPicPr>
          <p:cNvPr id="8207" name="Picture 15" descr="3734db9e71775f776826a8aa3c0a8b4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716338"/>
            <a:ext cx="2879725" cy="2860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2" name="Picture 4" descr="0_5396a_7e4b0362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7051675"/>
          </a:xfrm>
          <a:prstGeom prst="rect">
            <a:avLst/>
          </a:prstGeom>
          <a:noFill/>
        </p:spPr>
      </p:pic>
      <p:pic>
        <p:nvPicPr>
          <p:cNvPr id="12293" name="Picture 5" descr="dc811b7ea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557338"/>
            <a:ext cx="3917950" cy="5516562"/>
          </a:xfrm>
          <a:prstGeom prst="rect">
            <a:avLst/>
          </a:prstGeom>
          <a:noFill/>
        </p:spPr>
      </p:pic>
      <p:pic>
        <p:nvPicPr>
          <p:cNvPr id="12295" name="Picture 7" descr="12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1628775"/>
            <a:ext cx="4113213" cy="30035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60" name="Picture 4" descr="winter_wonderland___pac_by_nuah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7115175"/>
          </a:xfrm>
          <a:prstGeom prst="rect">
            <a:avLst/>
          </a:prstGeom>
          <a:noFill/>
        </p:spPr>
      </p:pic>
      <p:pic>
        <p:nvPicPr>
          <p:cNvPr id="19461" name="Picture 5" descr="dc811b7ea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2133600"/>
            <a:ext cx="3917950" cy="5516563"/>
          </a:xfrm>
          <a:prstGeom prst="rect">
            <a:avLst/>
          </a:prstGeom>
          <a:noFill/>
        </p:spPr>
      </p:pic>
      <p:pic>
        <p:nvPicPr>
          <p:cNvPr id="19464" name="Picture 8" descr="new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284538"/>
            <a:ext cx="2257425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inter_wallpapers_Snowdrifts_019389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14282" y="0"/>
          <a:ext cx="3357586" cy="4557700"/>
        </p:xfrm>
        <a:graphic>
          <a:graphicData uri="http://schemas.openxmlformats.org/presentationml/2006/ole">
            <p:oleObj spid="_x0000_s18434" name="CorelDRAW" r:id="rId4" imgW="4073760" imgH="5198040" progId="">
              <p:embed/>
            </p:oleObj>
          </a:graphicData>
        </a:graphic>
      </p:graphicFrame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928662" y="2786058"/>
            <a:ext cx="1616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714744" y="0"/>
          <a:ext cx="2928958" cy="3486130"/>
        </p:xfrm>
        <a:graphic>
          <a:graphicData uri="http://schemas.openxmlformats.org/presentationml/2006/ole">
            <p:oleObj spid="_x0000_s18435" name="CorelDRAW" r:id="rId6" imgW="4073760" imgH="5198040" progId="">
              <p:embed/>
            </p:oleObj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1714488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My\Documents\Сніжна королева\29336-1u.jpg"/>
          <p:cNvPicPr>
            <a:picLocks noChangeAspect="1" noChangeArrowheads="1"/>
          </p:cNvPicPr>
          <p:nvPr/>
        </p:nvPicPr>
        <p:blipFill>
          <a:blip r:embed="rId8" cstate="print"/>
          <a:srcRect l="24209" t="19298" r="19142" b="19297"/>
          <a:stretch>
            <a:fillRect/>
          </a:stretch>
        </p:blipFill>
        <p:spPr bwMode="auto">
          <a:xfrm>
            <a:off x="6786578" y="571480"/>
            <a:ext cx="1857388" cy="37147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Users\1\Desktop\птахи\blueti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74" y="500042"/>
            <a:ext cx="1143008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851726_c1ac0c5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358090"/>
          </a:xfrm>
        </p:spPr>
      </p:pic>
      <p:pic>
        <p:nvPicPr>
          <p:cNvPr id="5" name="Рисунок 4" descr="imgprevie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143040" y="4214818"/>
            <a:ext cx="11644394" cy="3643337"/>
          </a:xfrm>
          <a:prstGeom prst="ellips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1851726_c1ac0c5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40946" y="-571528"/>
            <a:ext cx="10484945" cy="7429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2905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Winter_wallpapers_Snowdrifts_01938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290"/>
            <a:ext cx="92869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0"/>
            <a:ext cx="142876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1\Desktop\птахи\blueti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14290"/>
            <a:ext cx="1071570" cy="1492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My\Documents\Сніжна королева\29336-1u.jpg"/>
          <p:cNvPicPr>
            <a:picLocks noChangeAspect="1" noChangeArrowheads="1"/>
          </p:cNvPicPr>
          <p:nvPr/>
        </p:nvPicPr>
        <p:blipFill>
          <a:blip r:embed="rId6" cstate="print"/>
          <a:srcRect l="24209" t="19298" r="19142" b="19297"/>
          <a:stretch>
            <a:fillRect/>
          </a:stretch>
        </p:blipFill>
        <p:spPr bwMode="auto">
          <a:xfrm>
            <a:off x="4500562" y="0"/>
            <a:ext cx="128588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" descr="C:\Users\1\Desktop\e4a75e58cd0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000372"/>
            <a:ext cx="928694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C:\Users\My\Documents\птахи\zyabli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2357430"/>
            <a:ext cx="1143009" cy="1428760"/>
          </a:xfrm>
          <a:prstGeom prst="rect">
            <a:avLst/>
          </a:prstGeom>
          <a:noFill/>
        </p:spPr>
      </p:pic>
      <p:pic>
        <p:nvPicPr>
          <p:cNvPr id="11" name="Picture 11" descr="C:\Users\My\Documents\звук с\21663_m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2357430"/>
            <a:ext cx="1038225" cy="1143000"/>
          </a:xfrm>
          <a:prstGeom prst="rect">
            <a:avLst/>
          </a:prstGeom>
          <a:noFill/>
        </p:spPr>
      </p:pic>
      <p:pic>
        <p:nvPicPr>
          <p:cNvPr id="12" name="Picture 20" descr="C:\Users\My\Documents\звук з\cover.jpg"/>
          <p:cNvPicPr>
            <a:picLocks noChangeAspect="1" noChangeArrowheads="1"/>
          </p:cNvPicPr>
          <p:nvPr/>
        </p:nvPicPr>
        <p:blipFill>
          <a:blip r:embed="rId10" cstate="print"/>
          <a:srcRect l="-3438" t="4391" r="2188" b="1858"/>
          <a:stretch>
            <a:fillRect/>
          </a:stretch>
        </p:blipFill>
        <p:spPr bwMode="auto">
          <a:xfrm>
            <a:off x="5857884" y="0"/>
            <a:ext cx="1214446" cy="1142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5" descr="solnishko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786710" y="1"/>
            <a:ext cx="1357290" cy="1071546"/>
          </a:xfrm>
          <a:prstGeom prst="rect">
            <a:avLst/>
          </a:prstGeom>
          <a:noFill/>
        </p:spPr>
      </p:pic>
      <p:pic>
        <p:nvPicPr>
          <p:cNvPr id="14" name="Picture 12" descr="C:\Users\My\Documents\звук с\35082010-11-129019062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86446" y="1714488"/>
            <a:ext cx="150019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7" descr="C:\Users\My\Documents\звук з\28dd2c7955ce926456240b2ff0100bde.png"/>
          <p:cNvPicPr>
            <a:picLocks noChangeAspect="1" noChangeArrowheads="1"/>
          </p:cNvPicPr>
          <p:nvPr/>
        </p:nvPicPr>
        <p:blipFill>
          <a:blip r:embed="rId13" cstate="print"/>
          <a:srcRect l="18181" t="3703" r="57955" b="9259"/>
          <a:stretch>
            <a:fillRect/>
          </a:stretch>
        </p:blipFill>
        <p:spPr bwMode="auto">
          <a:xfrm>
            <a:off x="3571868" y="2214554"/>
            <a:ext cx="64294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0" descr="C:\Documents and Settings\Кирилл\Рабочий стол\МАМА\детские презентации\Почемучка\40e7f45e77c2.png">
            <a:hlinkClick r:id="" action="ppaction://noaction">
              <a:snd r:embed="rId14" name="нет.wav"/>
            </a:hlinkClick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9124" y="2214554"/>
            <a:ext cx="1012744" cy="939934"/>
          </a:xfrm>
          <a:prstGeom prst="rect">
            <a:avLst/>
          </a:prstGeom>
          <a:noFill/>
        </p:spPr>
      </p:pic>
      <p:pic>
        <p:nvPicPr>
          <p:cNvPr id="18" name="Picture 21" descr="C:\Users\My\Documents\звук з\dc32c50c38565d085cfb0f1ef71aa728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43768" y="2357430"/>
            <a:ext cx="1071570" cy="1285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7" descr="C:\Users\My\Documents\картинки для санчаток\707012-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929322" y="2928934"/>
            <a:ext cx="857236" cy="8572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2" descr="C:\Users\My\Documents\картинки для санчаток\МІСЯЦЬ1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43768" y="0"/>
            <a:ext cx="719137" cy="741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0" descr="C:\Users\My\Documents\картинки для санчаток\bus.gi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283877" y="3286124"/>
            <a:ext cx="860123" cy="642942"/>
          </a:xfrm>
          <a:prstGeom prst="rect">
            <a:avLst/>
          </a:prstGeom>
          <a:noFill/>
        </p:spPr>
      </p:pic>
      <p:pic>
        <p:nvPicPr>
          <p:cNvPr id="23" name="Picture 11" descr="C:\Users\My\Documents\картинки для санчаток\r-peg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072330" y="3857628"/>
            <a:ext cx="939565" cy="689890"/>
          </a:xfrm>
          <a:prstGeom prst="rect">
            <a:avLst/>
          </a:prstGeom>
          <a:noFill/>
        </p:spPr>
      </p:pic>
      <p:pic>
        <p:nvPicPr>
          <p:cNvPr id="24" name="Picture 23" descr="C:\Users\My\Documents\картинки для санчаток\koza.jpg"/>
          <p:cNvPicPr>
            <a:picLocks noChangeAspect="1" noChangeArrowheads="1"/>
          </p:cNvPicPr>
          <p:nvPr/>
        </p:nvPicPr>
        <p:blipFill>
          <a:blip r:embed="rId21" cstate="print"/>
          <a:srcRect t="12843" r="4999"/>
          <a:stretch>
            <a:fillRect/>
          </a:stretch>
        </p:blipFill>
        <p:spPr bwMode="auto">
          <a:xfrm>
            <a:off x="1214414" y="4214818"/>
            <a:ext cx="1071538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14" descr="C:\Users\My\Documents\картинки для санчаток\165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357422" y="3786190"/>
            <a:ext cx="7620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19" descr="C:\Users\My\Documents\картинки для санчаток\ananas.jpg"/>
          <p:cNvPicPr>
            <a:picLocks noChangeAspect="1" noChangeArrowheads="1"/>
          </p:cNvPicPr>
          <p:nvPr/>
        </p:nvPicPr>
        <p:blipFill>
          <a:blip r:embed="rId23" cstate="print"/>
          <a:srcRect l="14876" r="25206"/>
          <a:stretch>
            <a:fillRect/>
          </a:stretch>
        </p:blipFill>
        <p:spPr bwMode="auto">
          <a:xfrm>
            <a:off x="3857620" y="3643314"/>
            <a:ext cx="71438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2" descr="C:\Users\My\Documents\картинки для санчаток\2184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00628" y="3286124"/>
            <a:ext cx="758812" cy="83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0" descr="C:\Users\My\Documents\картинки для санчаток\echinocactus_grus.jpg"/>
          <p:cNvPicPr>
            <a:picLocks noChangeAspect="1" noChangeArrowheads="1"/>
          </p:cNvPicPr>
          <p:nvPr/>
        </p:nvPicPr>
        <p:blipFill>
          <a:blip r:embed="rId25" cstate="print"/>
          <a:srcRect l="10000" r="9999"/>
          <a:stretch>
            <a:fillRect/>
          </a:stretch>
        </p:blipFill>
        <p:spPr bwMode="auto">
          <a:xfrm>
            <a:off x="8001024" y="4572008"/>
            <a:ext cx="857256" cy="1071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9" descr="C:\Users\My\Documents\картинки для санчаток\a-397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571736" y="4572008"/>
            <a:ext cx="1350944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_5396b_ed1a23ca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77388" cy="7188200"/>
          </a:xfrm>
          <a:prstGeom prst="rect">
            <a:avLst/>
          </a:prstGeom>
          <a:noFill/>
        </p:spPr>
      </p:pic>
      <p:pic>
        <p:nvPicPr>
          <p:cNvPr id="3" name="Picture 22" descr="ani-bird_blu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0000">
            <a:off x="1014749" y="508680"/>
            <a:ext cx="3684905" cy="2600484"/>
          </a:xfrm>
          <a:prstGeom prst="rect">
            <a:avLst/>
          </a:prstGeom>
          <a:noFill/>
        </p:spPr>
      </p:pic>
      <p:pic>
        <p:nvPicPr>
          <p:cNvPr id="4" name="Picture 22" descr="ani-bird_blu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800000" flipH="1">
            <a:off x="6664086" y="-27747"/>
            <a:ext cx="3888641" cy="28380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1357298"/>
            <a:ext cx="3000396" cy="2643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n>
                <a:solidFill>
                  <a:srgbClr val="0070C0"/>
                </a:solidFill>
              </a:ln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143372" y="1357298"/>
            <a:ext cx="1571636" cy="1357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5715008" y="1357298"/>
            <a:ext cx="1428760" cy="13573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My\Documents\Сніжна королева\news_2011-06-01_001-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3" name="Picture 14" descr="конверт для писем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2" t="8604" r="7570" b="9526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29190" y="2786058"/>
            <a:ext cx="42148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Любі малята!</a:t>
            </a:r>
          </a:p>
          <a:p>
            <a:r>
              <a:rPr lang="uk-UA" sz="2400" b="1" dirty="0" smtClean="0"/>
              <a:t>Я потрапив до замку Снігової королеви.</a:t>
            </a:r>
          </a:p>
          <a:p>
            <a:r>
              <a:rPr lang="uk-UA" sz="2400" b="1" dirty="0" smtClean="0"/>
              <a:t>Врятуйте мене!!!</a:t>
            </a:r>
          </a:p>
          <a:p>
            <a:r>
              <a:rPr lang="uk-UA" sz="2400" b="1" dirty="0" smtClean="0"/>
              <a:t>Але для того, щоб мене врятувати, Вам</a:t>
            </a:r>
          </a:p>
          <a:p>
            <a:r>
              <a:rPr lang="uk-UA" sz="2400" b="1" dirty="0" smtClean="0"/>
              <a:t>потрібно розморозити картину.</a:t>
            </a:r>
          </a:p>
          <a:p>
            <a:r>
              <a:rPr lang="uk-UA" sz="2400" b="1" dirty="0" smtClean="0"/>
              <a:t>                                          </a:t>
            </a:r>
            <a:r>
              <a:rPr lang="uk-UA" sz="2400" b="1" dirty="0" err="1" smtClean="0"/>
              <a:t>Кай</a:t>
            </a:r>
            <a:r>
              <a:rPr lang="uk-UA" sz="2400" b="1" dirty="0" smtClean="0"/>
              <a:t>.</a:t>
            </a:r>
          </a:p>
          <a:p>
            <a:endParaRPr lang="uk-U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y\Documents\Сніжна королева\0_742c1_9e208eb9_or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CF7"/>
              </a:clrFrom>
              <a:clrTo>
                <a:srgbClr val="FD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-285776"/>
            <a:ext cx="3857652" cy="3857652"/>
          </a:xfrm>
          <a:prstGeom prst="rect">
            <a:avLst/>
          </a:prstGeom>
          <a:noFill/>
        </p:spPr>
      </p:pic>
      <p:pic>
        <p:nvPicPr>
          <p:cNvPr id="3" name="Рисунок 2" descr="Winter_wallpapers_Snowdrifts_019389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C:\Users\My\Documents\Сніжна королева\0_742c1_9e208eb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-857280"/>
            <a:ext cx="5429288" cy="5429288"/>
          </a:xfrm>
          <a:prstGeom prst="rect">
            <a:avLst/>
          </a:prstGeom>
          <a:noFill/>
        </p:spPr>
      </p:pic>
      <p:pic>
        <p:nvPicPr>
          <p:cNvPr id="5" name="Picture 2" descr="C:\Users\My\Documents\Сніжна королева\0_742c1_9e208eb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98" y="-1000156"/>
            <a:ext cx="5643602" cy="5643602"/>
          </a:xfrm>
          <a:prstGeom prst="rect">
            <a:avLst/>
          </a:prstGeom>
          <a:noFill/>
        </p:spPr>
      </p:pic>
      <p:pic>
        <p:nvPicPr>
          <p:cNvPr id="7" name="Рисунок 6" descr="C:\Users\My\Documents\звук с\cover.jpg"/>
          <p:cNvPicPr/>
          <p:nvPr/>
        </p:nvPicPr>
        <p:blipFill>
          <a:blip r:embed="rId4" cstate="print">
            <a:clrChange>
              <a:clrFrom>
                <a:srgbClr val="4563A9"/>
              </a:clrFrom>
              <a:clrTo>
                <a:srgbClr val="4563A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0"/>
            <a:ext cx="3564000" cy="400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My\Documents\звук с\cover.jpg"/>
          <p:cNvPicPr/>
          <p:nvPr/>
        </p:nvPicPr>
        <p:blipFill>
          <a:blip r:embed="rId4" cstate="print">
            <a:clrChange>
              <a:clrFrom>
                <a:srgbClr val="4563A9"/>
              </a:clrFrom>
              <a:clrTo>
                <a:srgbClr val="4563A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14290"/>
            <a:ext cx="3564000" cy="4000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Winter_wallpapers_Snowdrifts_01938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6" descr="C:\Users\My\Documents\птахи\zyabl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2920803" cy="2771782"/>
          </a:xfrm>
          <a:prstGeom prst="rect">
            <a:avLst/>
          </a:prstGeom>
          <a:noFill/>
        </p:spPr>
      </p:pic>
      <p:pic>
        <p:nvPicPr>
          <p:cNvPr id="8" name="Picture 1" descr="C:\Users\1\Desktop\e4a75e58cd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57166"/>
            <a:ext cx="207170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Администратор\Downloads\сыр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516561"/>
            <a:ext cx="1323632" cy="1341439"/>
          </a:xfrm>
          <a:prstGeom prst="rect">
            <a:avLst/>
          </a:prstGeom>
          <a:noFill/>
        </p:spPr>
      </p:pic>
      <p:pic>
        <p:nvPicPr>
          <p:cNvPr id="14" name="Picture 21" descr="C:\Users\My\Documents\звук з\dc32c50c38565d085cfb0f1ef71aa7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4857760"/>
            <a:ext cx="1606152" cy="1690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5" descr="solnishko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306" y="5143512"/>
            <a:ext cx="1619250" cy="1393825"/>
          </a:xfrm>
          <a:prstGeom prst="rect">
            <a:avLst/>
          </a:prstGeom>
          <a:noFill/>
        </p:spPr>
      </p:pic>
      <p:pic>
        <p:nvPicPr>
          <p:cNvPr id="16" name="Picture 18" descr="C:\Users\My\Documents\звук з\8513942407444119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4605153"/>
            <a:ext cx="1738308" cy="2252847"/>
          </a:xfrm>
          <a:prstGeom prst="rect">
            <a:avLst/>
          </a:prstGeom>
          <a:noFill/>
        </p:spPr>
      </p:pic>
      <p:pic>
        <p:nvPicPr>
          <p:cNvPr id="18" name="Picture 10" descr="C:\Documents and Settings\Кирилл\Рабочий стол\МАМА\детские презентации\Почемучка\40e7f45e77c2.png">
            <a:hlinkClick r:id="" action="ppaction://noaction">
              <a:snd r:embed="rId9" name="нет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3372" y="5357826"/>
            <a:ext cx="1012744" cy="939934"/>
          </a:xfrm>
          <a:prstGeom prst="rect">
            <a:avLst/>
          </a:prstGeom>
          <a:noFill/>
        </p:spPr>
      </p:pic>
      <p:pic>
        <p:nvPicPr>
          <p:cNvPr id="19" name="Picture 20" descr="C:\Users\My\Documents\звук з\cover.jpg"/>
          <p:cNvPicPr>
            <a:picLocks noChangeAspect="1" noChangeArrowheads="1"/>
          </p:cNvPicPr>
          <p:nvPr/>
        </p:nvPicPr>
        <p:blipFill>
          <a:blip r:embed="rId11" cstate="print"/>
          <a:srcRect l="-3438" t="4391" r="2188" b="1858"/>
          <a:stretch>
            <a:fillRect/>
          </a:stretch>
        </p:blipFill>
        <p:spPr bwMode="auto">
          <a:xfrm>
            <a:off x="3857620" y="5072074"/>
            <a:ext cx="1459652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11" descr="C:\Users\My\Documents\звук с\21663_m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9058" y="5286388"/>
            <a:ext cx="1038225" cy="1143000"/>
          </a:xfrm>
          <a:prstGeom prst="rect">
            <a:avLst/>
          </a:prstGeom>
          <a:noFill/>
        </p:spPr>
      </p:pic>
      <p:pic>
        <p:nvPicPr>
          <p:cNvPr id="28" name="Picture 9" descr="C:\Users\My\Documents\скриня\sunduchok_041_07_04_2_559x417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43174" y="4514848"/>
            <a:ext cx="3141060" cy="2343152"/>
          </a:xfrm>
          <a:prstGeom prst="rect">
            <a:avLst/>
          </a:prstGeom>
          <a:noFill/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C -0.00278 -0.00138 -0.01076 -0.00486 -0.01337 -0.00879 C -0.01597 -0.01273 -0.01771 -0.01782 -0.01996 -0.02222 C -0.02066 -0.02361 -0.03316 -0.03611 -0.03507 -0.03773 C -0.03767 -0.04884 -0.03906 -0.05995 -0.04166 -0.07106 C -0.04271 -0.08379 -0.04514 -0.0912 -0.04166 -0.10208 C -0.03767 -0.11412 -0.03698 -0.10555 -0.0283 -0.11759 C -0.02187 -0.12662 -0.01371 -0.13379 -0.00503 -0.13773 C -0.00191 -0.14189 0.00243 -0.14421 0.00504 -0.14884 C 0.01111 -0.16018 0.00452 -0.16435 0.01493 -0.16875 C 0.01788 -0.17986 0.01788 -0.1912 0.01163 -0.2 C 0.0092 -0.20902 0.00695 -0.20949 0.00157 -0.2155 C -0.0085 -0.22685 0.00209 -0.21736 -0.00833 -0.23101 C -0.01267 -0.2368 -0.01892 -0.24074 -0.02343 -0.24652 C -0.02534 -0.25486 -0.02968 -0.25833 -0.03177 -0.26666 C -0.03125 -0.27476 -0.0309 -0.28287 -0.03003 -0.29097 C -0.02951 -0.29583 -0.025 -0.30439 -0.025 -0.30416 " pathEditMode="relative" rAng="0" ptsTypes="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-0.30416 C -0.0599 -0.31111 -0.0224 -0.3044 -0.10174 -0.30856 C -0.1316 -0.31018 -0.16181 -0.3125 -0.19167 -0.31528 C -0.24618 -0.32893 -0.24636 -0.32477 -0.325 -0.32639 C -0.33056 -0.32708 -0.33629 -0.32708 -0.34167 -0.3287 C -0.3474 -0.33032 -0.34844 -0.33426 -0.3533 -0.3375 C -0.35712 -0.34004 -0.36285 -0.34097 -0.36667 -0.3419 C -0.37795 -0.35787 -0.36094 -0.33541 -0.375 -0.34861 C -0.37761 -0.35116 -0.37917 -0.35509 -0.38177 -0.35764 C -0.3882 -0.36412 -0.39757 -0.36481 -0.40504 -0.36643 C -0.4099 -0.37291 -0.41511 -0.37754 -0.41997 -0.38426 C -0.42257 -0.39398 -0.42483 -0.40324 -0.42674 -0.41319 C -0.42622 -0.42199 -0.42743 -0.43148 -0.425 -0.43981 C -0.41893 -0.46065 -0.39636 -0.45671 -0.38507 -0.45764 C -0.36129 -0.46366 -0.33733 -0.46342 -0.31337 -0.45972 C -0.3066 -0.45625 -0.30052 -0.45324 -0.2934 -0.45092 C -0.28524 -0.4456 -0.27899 -0.44004 -0.26997 -0.4375 C -0.26024 -0.4287 -0.27031 -0.43657 -0.2533 -0.43079 C -0.24827 -0.42916 -0.2434 -0.42639 -0.23837 -0.4243 C -0.2349 -0.42291 -0.23143 -0.42176 -0.2283 -0.41967 C -0.22396 -0.41666 -0.21979 -0.41296 -0.21511 -0.41088 C -0.20469 -0.40602 -0.21181 -0.40903 -0.1934 -0.40416 C -0.18264 -0.39352 -0.17066 -0.39143 -0.15834 -0.38426 C -0.15538 -0.38264 -0.15295 -0.37916 -0.15 -0.37754 C -0.12327 -0.36204 -0.09445 -0.35463 -0.06667 -0.34421 C -0.05139 -0.33079 -0.04584 -0.33287 -0.025 -0.33079 C 0.00486 -0.32129 0.03802 -0.32708 0.06823 -0.33541 C 0.14826 -0.33264 0.15295 -0.33102 0.24323 -0.3331 C 0.25382 -0.34236 0.2967 -0.34514 0.3066 -0.34653 C 0.31059 -0.34768 0.31423 -0.34977 0.31823 -0.35092 C 0.3243 -0.35278 0.33663 -0.35532 0.33663 -0.35532 C 0.34635 -0.3618 0.35764 -0.36504 0.36823 -0.36875 C 0.36996 -0.37014 0.37135 -0.37222 0.37326 -0.37315 C 0.37535 -0.3743 0.37795 -0.37384 0.38003 -0.37523 C 0.38316 -0.37731 0.38541 -0.38171 0.38837 -0.38426 C 0.39045 -0.39329 0.39496 -0.39537 0.4 -0.40208 C 0.40416 -0.41967 0.39826 -0.39815 0.40503 -0.41319 C 0.4092 -0.42245 0.40694 -0.42616 0.41493 -0.4331 C 0.41892 -0.44352 0.42448 -0.45069 0.43003 -0.45972 C 0.43889 -0.4743 0.44427 -0.48796 0.4566 -0.49745 C 0.4592 -0.50463 0.46041 -0.51273 0.46337 -0.51967 C 0.46545 -0.52477 0.46927 -0.52824 0.4717 -0.5331 C 0.47864 -0.56319 0.47048 -0.59583 0.46823 -0.62639 C 0.46701 -0.64259 0.46719 -0.65949 0.46337 -0.67523 C 0.46285 -0.70278 0.46163 -0.73009 0.46163 -0.75764 C 0.46163 -0.77014 0.46684 -0.77523 0.4566 -0.77986 C 0.40764 -0.77708 0.41927 -0.79259 0.41337 -0.75092 C 0.41389 -0.74421 0.41493 -0.73079 0.41493 -0.73079 " pathEditMode="relative" ptsTypes="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2755 C -0.01997 0.01783 -0.02188 0.00648 -0.0257 -0.00579 C -0.03247 -0.02731 -0.02553 -0.00046 -0.03247 -0.02569 C -0.03698 -0.0419 -0.03976 -0.05903 -0.04566 -0.07454 C -0.04827 -0.0912 -0.04966 -0.10879 -0.04237 -0.12361 C -0.04028 -0.13565 -0.03716 -0.13819 -0.029 -0.14352 C -0.02188 -0.15301 -0.01754 -0.16018 -0.00747 -0.16342 C -0.00313 -0.16921 -0.0007 -0.17454 0.00434 -0.17917 C 0.00538 -0.18125 0.00677 -0.18333 0.00763 -0.18565 C 0.00833 -0.18773 0.00833 -0.19028 0.0092 -0.19236 C 0.01093 -0.19606 0.01406 -0.19792 0.01597 -0.20139 C 0.0184 -0.20555 0.02256 -0.21458 0.02256 -0.21435 C 0.0243 -0.22384 0.0276 -0.22986 0.02934 -0.23912 C 0.02829 -0.25926 0.02638 -0.30347 0.01093 -0.3169 C 0.00642 -0.33518 0.00763 -0.32546 0.00763 -0.34583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6 -0.37338 C 0.01406 -0.38588 0.00902 -0.40116 -0.00313 -0.40463 C -0.00643 -0.40556 -0.0099 -0.40602 -0.0132 -0.40671 C -0.03716 -0.4044 -0.05886 -0.41806 -0.0665 -0.38889 C -0.06841 -0.36042 -0.0698 -0.35394 -0.06824 -0.32454 C -0.07327 -0.30417 -0.06841 -0.31042 -0.07657 -0.31783 C -0.07796 -0.31921 -0.07987 -0.31945 -0.08143 -0.32014 C -0.08265 -0.32153 -0.08403 -0.32269 -0.0849 -0.32454 C -0.08577 -0.32662 -0.08525 -0.32963 -0.08647 -0.33125 C -0.0882 -0.33357 -0.09115 -0.33426 -0.09324 -0.33565 C -0.0974 -0.35324 -0.10851 -0.36528 -0.11841 -0.37778 C -0.12084 -0.38125 -0.12518 -0.38171 -0.12813 -0.38449 C -0.16789 -0.38195 -0.15226 -0.38773 -0.17327 -0.36898 C -0.1764 -0.36111 -0.17969 -0.3544 -0.18317 -0.34676 C -0.18525 -0.34213 -0.18976 -0.33334 -0.18976 -0.33334 C -0.19497 -0.3081 -0.1948 -0.28866 -0.19324 -0.26227 C -0.19011 -0.27454 -0.1915 -0.26528 -0.19324 -0.28449 C -0.19532 -0.30857 -0.19462 -0.33658 -0.20487 -0.35787 C -0.20695 -0.36667 -0.20921 -0.3706 -0.21476 -0.3757 C -0.21719 -0.38773 -0.22049 -0.3956 -0.22813 -0.40232 C -0.23334 -0.42246 -0.24827 -0.43982 -0.2632 -0.44676 C -0.28473 -0.47523 -0.32397 -0.46783 -0.34983 -0.46898 C -0.35765 -0.47037 -0.36528 -0.47269 -0.3731 -0.47338 C -0.38074 -0.47408 -0.38299 -0.46528 -0.3915 -0.46227 C -0.39688 -0.45509 -0.40278 -0.44954 -0.40817 -0.44236 C -0.41008 -0.43519 -0.41303 -0.42963 -0.41476 -0.42222 C -0.41424 -0.41921 -0.41476 -0.41551 -0.4132 -0.41343 C -0.41164 -0.41134 -0.40851 -0.41227 -0.40643 -0.41111 C -0.40035 -0.40764 -0.39462 -0.40301 -0.3882 -0.4 C -0.38143 -0.39144 -0.37622 -0.3919 -0.36824 -0.38681 " pathEditMode="relative" ptsTypes="fffffffffffffffffffffffffffff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0463 C -0.00469 -0.02778 -0.00052 -0.05047 0.00295 -0.07362 C 0.00347 -0.08311 0.0033 -0.09283 0.00469 -0.10209 C 0.00504 -0.10487 0.00764 -0.10649 0.00834 -0.10926 C 0.01007 -0.11551 0.01198 -0.12848 0.01198 -0.12824 C 0.01129 -0.14422 0.01111 -0.16019 0.01007 -0.17593 C 0.00938 -0.18542 0.00347 -0.19561 0.00122 -0.20463 C -0.00087 -0.21366 -0.00052 -0.21945 -0.00416 -0.22848 C -0.0059 -0.23287 -0.01128 -0.23519 -0.01128 -0.24028 C -0.01128 -0.24352 -0.0066 -0.23866 -0.00416 -0.23797 C -0.00243 -0.23959 0.00052 -0.23982 0.00122 -0.2426 C 0.00226 -0.2463 -0.00312 -0.25949 -0.00416 -0.26181 C -0.00642 -0.26667 -0.01128 -0.27593 -0.01128 -0.2757 C -0.01267 -0.2882 -0.01475 -0.30255 -0.0184 -0.31412 C -0.02031 -0.31991 -0.02344 -0.325 -0.02552 -0.33079 C -0.0243 -0.34584 -0.02795 -0.35463 -0.01666 -0.35463 " pathEditMode="relative" rAng="0" ptsTypes="fffffffffffffff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-0.34999 C 0.00277 -0.34698 0.01354 -0.33865 0.025 -0.33333 C 0.0309 -0.33495 0.04114 -0.33032 0.04288 -0.33819 C 0.05 -0.37013 0.0427 -0.40509 0.04652 -0.43819 C 0.04704 -0.4493 0.04618 -0.46064 0.04826 -0.47152 C 0.0493 -0.47708 0.05538 -0.48564 0.05538 -0.48564 C 0.0559 -0.48333 0.05555 -0.47986 0.05711 -0.4787 C 0.05885 -0.47754 0.06076 -0.47986 0.0625 -0.48101 C 0.07951 -0.49212 0.06475 -0.48518 0.07691 -0.4905 C 0.08732 -0.50023 0.0802 -0.49421 0.1 -0.50486 C 0.10555 -0.50786 0.11076 -0.51342 0.11614 -0.51666 C 0.11961 -0.51874 0.12326 -0.5199 0.12691 -0.52152 C 0.12864 -0.52222 0.13211 -0.52384 0.13211 -0.52384 C 0.14583 -0.52314 0.15954 -0.52291 0.17326 -0.52152 C 0.17621 -0.52129 0.17916 -0.5199 0.18211 -0.51898 C 0.18698 -0.51759 0.19652 -0.51435 0.19652 -0.51435 C 0.19895 -0.51921 0.19948 -0.52708 0.20364 -0.5287 C 0.21562 -0.5331 0.22864 -0.52916 0.24114 -0.53101 C 0.25295 -0.53263 0.27326 -0.5449 0.27326 -0.56203 " pathEditMode="relative" ptsTypes="ffffffffffffffffff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40185 C 0.00834 -0.40255 0.00452 -0.40232 0.00122 -0.40417 C -0.00729 -0.4088 -0.01458 -0.4213 -0.02205 -0.42801 C -0.02656 -0.43727 -0.02743 -0.44583 -0.02916 -0.45648 C -0.0283 -0.47662 -0.03038 -0.52894 -0.01302 -0.54468 C -0.00382 -0.56389 -0.01597 -0.54074 -0.00416 -0.55648 C 0.00764 -0.57222 -0.00573 -0.56181 0.00834 -0.57083 C 0.01337 -0.58056 0.03438 -0.6 0.0441 -0.60417 C 0.05052 -0.60995 0.05625 -0.61343 0.06372 -0.6162 C 0.075 -0.62732 0.0875 -0.63056 0.09948 -0.63982 C 0.10677 -0.64537 0.11389 -0.65278 0.12084 -0.65903 C 0.12639 -0.66412 0.12587 -0.6669 0.12986 -0.67315 C 0.14254 -0.69306 0.12657 -0.66273 0.14236 -0.69468 C 0.14827 -0.70648 0.15052 -0.72107 0.1566 -0.73287 C 0.1599 -0.7463 0.16163 -0.77153 0.16736 -0.78287 C 0.16858 -0.78519 0.16997 -0.78727 0.17084 -0.78982 C 0.1717 -0.79213 0.17275 -0.79699 0.17275 -0.79699 " pathEditMode="relative" ptsTypes="ffffffffffffffff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0.00782 -0.00255 0.00886 -0.0044 0.01336 -0.0132 C 0.0139 -0.01551 0.01406 -0.01783 0.01494 -0.01991 C 0.01581 -0.02176 0.01772 -0.02246 0.01841 -0.02431 C 0.01996 -0.02848 0.02171 -0.03773 0.02171 -0.03773 C 0.0231 -0.05047 0.02778 -0.08172 0.03508 -0.09098 C 0.03612 -0.09537 0.03733 -0.1 0.03837 -0.1044 C 0.03941 -0.1088 0.04166 -0.11783 0.04166 -0.11783 C 0.04115 -0.12084 0.04133 -0.12431 0.03994 -0.12662 C 0.03819 -0.12917 0.0264 -0.13635 0.02327 -0.13773 C 0.01876 -0.14676 0.01597 -0.15556 0.01164 -0.16435 C 0.01233 -0.17408 0.01494 -0.18357 0.01494 -0.19329 C 0.01494 -0.21065 0.01268 -0.21852 0.01007 -0.23334 C 0.01059 -0.24445 0.01129 -0.25556 0.01164 -0.26667 C 0.01233 -0.28588 0.01233 -0.3051 0.01336 -0.32431 C 0.01355 -0.32662 0.01494 -0.33102 0.01494 -0.33102 " pathEditMode="relative" ptsTypes="fffffffffffffff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2 -0.38611 C 0.02379 -0.41134 0.01928 -0.38426 0.02535 -0.40602 C 0.02761 -0.41435 0.02865 -0.42431 0.03021 -0.43287 C 0.02952 -0.44861 0.02778 -0.49398 0.01702 -0.50833 C 0.01163 -0.51551 0.00452 -0.52153 -0.00139 -0.52824 C -0.00903 -0.53681 -0.01511 -0.54375 -0.02465 -0.54838 C -0.02952 -0.55463 -0.03577 -0.55648 -0.04132 -0.56157 C -0.04862 -0.57569 -0.04063 -0.56181 -0.04966 -0.57269 C -0.05539 -0.57963 -0.05955 -0.5875 -0.06632 -0.59282 C -0.07968 -0.60324 -0.09289 -0.60718 -0.10799 -0.61065 C -0.13698 -0.60903 -0.14844 -0.60648 -0.17309 -0.60162 C -0.17709 -0.6 -0.18073 -0.59606 -0.18473 -0.59491 C -0.20053 -0.59074 -0.21684 -0.59167 -0.23299 -0.59051 C -0.2448 -0.58565 -0.25886 -0.58356 -0.27136 -0.58171 C -0.2948 -0.58542 -0.31007 -0.59977 -0.33143 -0.60394 C -0.34428 -0.60972 -0.35539 -0.62037 -0.36806 -0.62616 C -0.37743 -0.64537 -0.38872 -0.66273 -0.39809 -0.68171 C -0.4 -0.69005 -0.40591 -0.70069 -0.40973 -0.70833 C -0.40886 -0.71782 -0.40816 -0.72963 -0.40643 -0.73935 C -0.40521 -0.7463 -0.40139 -0.75949 -0.40139 -0.75949 " pathEditMode="relative" ptsTypes="fffffffffffffffffff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7 -0.27107 C -0.01093 -0.28265 -0.01302 -0.29538 -0.00868 -0.30672 C -0.00555 -0.31482 0.00035 -0.31644 0.00625 -0.31991 C 0.0165 -0.32593 0.03021 -0.33079 0.04132 -0.33334 C 0.04914 -0.33496 0.05677 -0.33612 0.06459 -0.33774 C 0.0724 -0.33936 0.08802 -0.34214 0.08802 -0.34214 C 0.11216 -0.33959 0.13542 -0.33334 0.15973 -0.33102 C 0.179 -0.32501 0.19879 -0.322 0.21806 -0.31552 C 0.23594 -0.31667 0.25261 -0.31575 0.26962 -0.32223 C 0.27952 -0.32593 0.28646 -0.33427 0.29636 -0.33774 C 0.30191 -0.3426 0.31129 -0.34908 0.31632 -0.35556 C 0.32483 -0.3669 0.33299 -0.3801 0.34306 -0.3889 C 0.3441 -0.39121 0.34497 -0.39376 0.34636 -0.39561 C 0.34775 -0.39746 0.35035 -0.39769 0.35139 -0.40001 C 0.35261 -0.40255 0.35191 -0.40602 0.35296 -0.4088 C 0.35469 -0.41366 0.35973 -0.42223 0.35973 -0.42223 C 0.36025 -0.42454 0.36025 -0.42709 0.36129 -0.42894 C 0.3625 -0.43102 0.36632 -0.43334 0.36632 -0.43334 " pathEditMode="relative" ptsTypes="fffffffffffffffff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3.33333E-6 C 0.00504 -0.01157 0.00869 -0.01666 0.01667 -0.0243 C 0.0198 -0.03287 0.02101 -0.04097 0.02501 -0.04884 C 0.02553 -0.05115 0.02553 -0.0537 0.02657 -0.05555 C 0.02778 -0.05763 0.03056 -0.05763 0.0316 -0.05995 C 0.03334 -0.06412 0.03716 -0.08958 0.0382 -0.0956 C 0.03751 -0.12129 0.04202 -0.1456 0.0316 -0.16666 C 0.03004 -0.17662 0.02917 -0.18263 0.02501 -0.19097 C 0.02223 -0.20532 0.01494 -0.21666 0.01164 -0.23101 C 0.01164 -0.23101 0.01285 -0.28125 0.01667 -0.28657 C 0.02188 -0.29375 0.02153 -0.29027 0.02153 -0.2956 " pathEditMode="relative" ptsTypes="ffffffffff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7 -0.28403 C -0.00538 -0.29051 -0.00451 -0.2963 -0.00034 -0.30162 C 0.00105 -0.31204 0.00435 -0.31829 0.00626 -0.32847 C 0.00574 -0.33889 0.00539 -0.34931 0.00452 -0.35949 C 0.00365 -0.37037 -0.00277 -0.38241 -0.00538 -0.39283 C -0.00746 -0.40139 -0.00711 -0.40648 -0.01215 -0.41273 C -0.01492 -0.42477 -0.02204 -0.42801 -0.03038 -0.43056 C -0.03871 -0.43797 -0.04774 -0.43982 -0.05711 -0.44398 C -0.07933 -0.44329 -0.10156 -0.44352 -0.12378 -0.44167 C -0.12829 -0.44121 -0.13263 -0.43866 -0.13715 -0.43727 C -0.15103 -0.43264 -0.16614 -0.43102 -0.18038 -0.42847 C -0.19478 -0.42917 -0.20937 -0.42778 -0.22378 -0.43056 C -0.22586 -0.43102 -0.22829 -0.44213 -0.22881 -0.44398 C -0.23315 -0.46158 -0.23871 -0.48102 -0.23871 -0.49954 " pathEditMode="relative" ptsTypes="fffffffffffff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C:\Users\никит\Documents\клипарты\Вещи\BS00259_.WMF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785786" cy="100013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 xmlns:wne="http://schemas.microsoft.com/office/word/2006/wordml" xmlns:w="http://schemas.openxmlformats.org/wordprocessingml/2006/main" xmlns:w10="urn:schemas-microsoft-com:office:word" xmlns:wp="http://schemas.openxmlformats.org/drawingml/2006/wordprocessingDrawing" xmlns:v="urn:schemas-microsoft-com:vml" xmlns:m="http://schemas.openxmlformats.org/officeDocument/2006/math" xmlns:o="urn:schemas-microsoft-com:office:office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Winter_wallpapers_Snowdrifts_019389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uk-UA" dirty="0"/>
          </a:p>
        </p:txBody>
      </p:sp>
      <p:pic>
        <p:nvPicPr>
          <p:cNvPr id="12" name="Picture 6" descr="C:\Users\My\Documents\Сніжна королева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972286"/>
            <a:ext cx="2533334" cy="1885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C:\Users\My\Documents\Сніжна королева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972286"/>
            <a:ext cx="2533334" cy="1885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C:\Users\My\Documents\Сніжна королева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786322"/>
            <a:ext cx="2533334" cy="1885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7" name="Picture 9" descr="C:\Users\My\Documents\картинки для санчаток\a-39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642918"/>
            <a:ext cx="1350944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9" name="Picture 11" descr="C:\Users\My\Documents\картинки для санчаток\r-peg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1785926"/>
            <a:ext cx="939565" cy="928694"/>
          </a:xfrm>
          <a:prstGeom prst="rect">
            <a:avLst/>
          </a:prstGeom>
          <a:noFill/>
        </p:spPr>
      </p:pic>
      <p:pic>
        <p:nvPicPr>
          <p:cNvPr id="17420" name="Picture 12" descr="C:\Users\My\Documents\картинки для санчаток\МІСЯЦЬ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1071546"/>
            <a:ext cx="928694" cy="10276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2" name="Picture 14" descr="C:\Users\My\Documents\картинки для санчаток\1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2214554"/>
            <a:ext cx="1000132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5" name="Picture 17" descr="C:\Users\My\Documents\картинки для санчаток\707012-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3143248"/>
            <a:ext cx="1143008" cy="1071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7" name="Picture 19" descr="C:\Users\My\Documents\картинки для санчаток\ananas.jpg"/>
          <p:cNvPicPr>
            <a:picLocks noChangeAspect="1" noChangeArrowheads="1"/>
          </p:cNvPicPr>
          <p:nvPr/>
        </p:nvPicPr>
        <p:blipFill>
          <a:blip r:embed="rId11" cstate="print"/>
          <a:srcRect l="14876" r="25206"/>
          <a:stretch>
            <a:fillRect/>
          </a:stretch>
        </p:blipFill>
        <p:spPr bwMode="auto">
          <a:xfrm>
            <a:off x="785786" y="3000372"/>
            <a:ext cx="1000132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8" name="Picture 20" descr="C:\Users\My\Documents\картинки для санчаток\echinocactus_grus.jpg"/>
          <p:cNvPicPr>
            <a:picLocks noChangeAspect="1" noChangeArrowheads="1"/>
          </p:cNvPicPr>
          <p:nvPr/>
        </p:nvPicPr>
        <p:blipFill>
          <a:blip r:embed="rId12" cstate="print"/>
          <a:srcRect l="10000" r="9999"/>
          <a:stretch>
            <a:fillRect/>
          </a:stretch>
        </p:blipFill>
        <p:spPr bwMode="auto">
          <a:xfrm>
            <a:off x="1357290" y="1285860"/>
            <a:ext cx="1000132" cy="12858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30" name="Picture 22" descr="C:\Users\My\Documents\картинки для санчаток\218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4810" y="2428868"/>
            <a:ext cx="830250" cy="97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31" name="Picture 23" descr="C:\Users\My\Documents\картинки для санчаток\koza.jpg"/>
          <p:cNvPicPr>
            <a:picLocks noChangeAspect="1" noChangeArrowheads="1"/>
          </p:cNvPicPr>
          <p:nvPr/>
        </p:nvPicPr>
        <p:blipFill>
          <a:blip r:embed="rId14" cstate="print"/>
          <a:srcRect t="12843" r="4999"/>
          <a:stretch>
            <a:fillRect/>
          </a:stretch>
        </p:blipFill>
        <p:spPr bwMode="auto">
          <a:xfrm>
            <a:off x="214282" y="2000240"/>
            <a:ext cx="1071570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357686" y="0"/>
          <a:ext cx="6858048" cy="7429528"/>
        </p:xfrm>
        <a:graphic>
          <a:graphicData uri="http://schemas.openxmlformats.org/presentationml/2006/ole">
            <p:oleObj spid="_x0000_s17412" name="CorelDRAW" r:id="rId15" imgW="4073760" imgH="5198040" progId="">
              <p:embed/>
            </p:oleObj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>
            <p:ph idx="1"/>
          </p:nvPr>
        </p:nvGraphicFramePr>
        <p:xfrm>
          <a:off x="-2357486" y="-714404"/>
          <a:ext cx="8072494" cy="7890306"/>
        </p:xfrm>
        <a:graphic>
          <a:graphicData uri="http://schemas.openxmlformats.org/presentationml/2006/ole">
            <p:oleObj spid="_x0000_s17410" name="CorelDRAW" r:id="rId16" imgW="4073760" imgH="5198040" progId="">
              <p:embed/>
            </p:oleObj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142976" y="-714404"/>
          <a:ext cx="7286676" cy="8240254"/>
        </p:xfrm>
        <a:graphic>
          <a:graphicData uri="http://schemas.openxmlformats.org/presentationml/2006/ole">
            <p:oleObj spid="_x0000_s17411" name="CorelDRAW" r:id="rId17" imgW="4073760" imgH="51980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2.59259E-6 C 0.02466 0.02176 0.03994 0.02755 0.06962 0.03102 C 0.08039 0.03449 0.09098 0.03634 0.10192 0.03819 C 0.12883 0.03611 0.15122 0.03194 0.17692 0.02384 C 0.18594 0.01759 0.19549 0.01458 0.20539 0.01181 C 0.22431 -0.00046 0.24775 0.00347 0.26789 0.00231 C 0.28508 -0.00139 0.30087 0.00486 0.31789 0.00486 " pathEditMode="relative" ptsTypes="ffffffA">
                                      <p:cBhvr>
                                        <p:cTn id="24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89 0.00486 C 0.33647 0.00972 0.31685 0.00324 0.33577 0.01435 C 0.34168 0.01782 0.34932 0.01852 0.35539 0.02153 C 0.35782 0.02269 0.36008 0.02477 0.36251 0.02616 C 0.36425 0.02708 0.36616 0.02778 0.36789 0.02847 C 0.37987 0.04051 0.39359 0.04815 0.40713 0.05718 C 0.41043 0.05949 0.41459 0.05949 0.41789 0.06181 C 0.42831 0.06898 0.42241 0.06551 0.43577 0.07153 C 0.43786 0.07245 0.43925 0.075 0.44116 0.07616 C 0.44272 0.07731 0.44463 0.07778 0.44636 0.07847 C 0.45452 0.08171 0.46303 0.08287 0.47136 0.08565 C 0.4922 0.1044 0.51824 0.10648 0.54289 0.10949 C 0.55817 0.11991 0.57223 0.13125 0.58925 0.13565 C 0.60261 0.14769 0.61077 0.17106 0.62675 0.17616 C 0.63039 0.1794 0.63612 0.18009 0.63751 0.18565 C 0.63803 0.18796 0.6382 0.19074 0.63925 0.19282 C 0.64185 0.19792 0.64567 0.20208 0.64827 0.20718 C 0.65036 0.21574 0.65244 0.22731 0.65539 0.23565 C 0.65765 0.2419 0.66008 0.24282 0.66077 0.25 C 0.66112 0.25486 0.66077 0.25949 0.66077 0.26435 " pathEditMode="relative" ptsTypes="fffffffffffffffffffA">
                                      <p:cBhvr>
                                        <p:cTn id="28" dur="2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1.85185E-6 C 0.00417 0.01713 -0.0019 -0.00254 0.00712 0.01181 C 0.00886 0.01459 0.00869 0.01875 0.0106 0.0213 C 0.01476 0.02685 0.02084 0.02986 0.02501 0.03565 C 0.0349 0.04931 0.05035 0.05972 0.06424 0.06412 C 0.08386 0.08195 0.12032 0.08334 0.14271 0.08565 C 0.15851 0.09074 0.17344 0.10023 0.18924 0.10463 C 0.20348 0.10857 0.21789 0.10996 0.23212 0.11412 C 0.2415 0.1169 0.25105 0.12431 0.2606 0.12616 C 0.2665 0.12732 0.27258 0.12778 0.27848 0.12847 C 0.29723 0.13704 0.31633 0.13889 0.3356 0.14514 C 0.34931 0.1544 0.3356 0.1463 0.35348 0.15232 C 0.35712 0.15347 0.3606 0.15556 0.36424 0.15718 C 0.36598 0.15787 0.36962 0.15949 0.36962 0.15949 C 0.36893 0.16435 0.36858 0.16921 0.36771 0.17384 C 0.36737 0.17616 0.36563 0.17847 0.36598 0.18079 C 0.36771 0.19375 0.37344 0.18287 0.36598 0.19283 " pathEditMode="relative" ptsTypes="ffffffffffffffffA">
                                      <p:cBhvr>
                                        <p:cTn id="32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656 0.1662 C 0.3967 0.16759 0.41024 0.16805 0.4283 0.17569 C 0.43594 0.18264 0.43368 0.18565 0.43906 0.1949 C 0.44445 0.2044 0.44827 0.21365 0.4533 0.22338 C 0.45382 0.22662 0.45434 0.22986 0.45504 0.23287 C 0.45608 0.23773 0.45868 0.24722 0.45868 0.24722 C 0.45851 0.24953 0.45781 0.26782 0.45504 0.27338 C 0.45365 0.27615 0.45122 0.27801 0.44965 0.28055 C 0.44219 0.29282 0.43559 0.3037 0.42656 0.31389 C 0.42083 0.32037 0.4184 0.32731 0.41215 0.33287 C 0.40486 0.34791 0.40156 0.36782 0.39792 0.38518 C 0.39722 0.38842 0.39688 0.39166 0.39618 0.3949 C 0.39514 0.39977 0.39254 0.40902 0.39254 0.40902 C 0.39427 0.41782 0.39861 0.43055 0.40695 0.43055 " pathEditMode="relative" ptsTypes="fffffffffffffA">
                                      <p:cBhvr>
                                        <p:cTn id="36" dur="2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C 0.00174 0.01458 0.00313 0.0206 0.01059 0.03102 C 0.01198 0.03657 0.01233 0.04259 0.01424 0.04769 C 0.01754 0.05648 0.02414 0.0706 0.02848 0.0787 C 0.03108 0.0882 0.04289 0.10232 0.04289 0.10232 C 0.0441 0.10556 0.04445 0.10949 0.04636 0.11204 C 0.05052 0.11759 0.05695 0.11991 0.06059 0.12616 C 0.06719 0.13796 0.08021 0.15255 0.09098 0.15718 C 0.09757 0.1632 0.10296 0.17037 0.11059 0.17384 C 0.11806 0.18125 0.12153 0.18287 0.13039 0.18565 C 0.14323 0.19769 0.15591 0.2044 0.17136 0.20718 C 0.18021 0.21204 0.18907 0.21528 0.19809 0.21898 C 0.20174 0.22037 0.20886 0.22384 0.20886 0.22384 C 0.21563 0.23009 0.22032 0.23125 0.22848 0.23333 C 0.24375 0.24375 0.2566 0.25208 0.27309 0.25949 C 0.29028 0.26736 0.26216 0.25532 0.2875 0.26435 C 0.29115 0.26551 0.29809 0.26898 0.29809 0.26898 C 0.30712 0.27708 0.3099 0.27083 0.31598 0.28333 C 0.31546 0.2882 0.31424 0.29769 0.31424 0.29769 " pathEditMode="relative" ptsTypes="ffffffffffffffffffA">
                                      <p:cBhvr>
                                        <p:cTn id="40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39 0.25996 C 0.25661 0.275 0.25643 0.29028 0.25904 0.3051 C 0.25973 0.30926 0.27362 0.31505 0.27674 0.31713 C 0.28768 0.32454 0.2981 0.33334 0.30904 0.34075 C 0.31581 0.34538 0.32501 0.34723 0.33213 0.35047 C 0.36424 0.36482 0.39879 0.3676 0.43213 0.37408 C 0.43942 0.37547 0.44636 0.37963 0.45365 0.38125 C 0.48716 0.38889 0.52067 0.39815 0.55365 0.40996 C 0.5573 0.4132 0.56199 0.41644 0.56424 0.42176 C 0.56702 0.42848 0.5665 0.43704 0.56963 0.44329 C 0.57084 0.44561 0.57275 0.44769 0.57327 0.45047 C 0.57397 0.45417 0.57327 0.45834 0.57327 0.46227 " pathEditMode="relative" ptsTypes="fffffffffffA">
                                      <p:cBhvr>
                                        <p:cTn id="44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C 0.00261 0.0287 0.00452 0.06042 0.01077 0.08819 C 0.0132 0.09931 0.02014 0.10556 0.025 0.11435 C 0.03212 0.12708 0.03959 0.14097 0.04827 0.15231 C 0.05712 0.16412 0.06754 0.17454 0.07691 0.18565 C 0.08073 0.19005 0.08403 0.19514 0.0875 0.2 C 0.09115 0.20486 0.1 0.21181 0.1 0.21181 C 0.10417 0.22014 0.1099 0.22315 0.11441 0.23102 C 0.11702 0.23542 0.1191 0.24051 0.12153 0.24514 C 0.12605 0.25394 0.13056 0.2537 0.13577 0.25949 C 0.15157 0.27731 0.17066 0.29259 0.18941 0.30486 C 0.20087 0.31227 0.21372 0.31551 0.225 0.32384 C 0.23212 0.32917 0.23889 0.33611 0.24653 0.34051 C 0.25851 0.34745 0.27205 0.34792 0.28403 0.35486 C 0.29237 0.35972 0.30053 0.36042 0.30903 0.36435 C 0.32136 0.36991 0.33247 0.37616 0.3448 0.38102 C 0.35573 0.38519 0.37865 0.38819 0.37865 0.38819 C 0.39428 0.39491 0.41129 0.3956 0.42691 0.40231 C 0.43073 0.41019 0.43403 0.4213 0.43403 0.43102 " pathEditMode="relative" ptsTypes="ffffffffffffffffffA">
                                      <p:cBhvr>
                                        <p:cTn id="48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129 0.35903 C 0.37119 0.36088 0.37796 0.36134 0.38629 0.36852 C 0.38872 0.37338 0.39358 0.37708 0.39341 0.38287 C 0.39254 0.40556 0.39549 0.45856 0.37205 0.46852 C 0.36789 0.47685 0.36494 0.48194 0.35764 0.48519 C 0.35539 0.49468 0.3533 0.49884 0.34705 0.5044 C 0.34202 0.51435 0.33924 0.52315 0.33455 0.53287 C 0.33247 0.54537 0.33143 0.55926 0.33629 0.57106 C 0.3448 0.59144 0.34341 0.57755 0.34341 0.59468 " pathEditMode="relative" rAng="0" ptsTypes="ffffffffA">
                                      <p:cBhvr>
                                        <p:cTn id="52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C 0.00469 0.00625 0.01024 0.01273 0.0125 0.02153 C 0.01371 0.02639 0.01614 0.03588 0.01614 0.03588 C 0.0184 0.05394 0.02014 0.07593 0.01423 0.09306 C 0.01163 0.1007 0.00712 0.10718 0.00364 0.11435 C 0.00087 0.12014 -0.00712 0.12871 -0.00712 0.12871 C -0.00816 0.1331 -0.01111 0.14422 -0.0125 0.15 C -0.01302 0.15232 -0.01424 0.15718 -0.01424 0.15718 C -0.01007 0.16597 -0.01181 0.16181 -0.00886 0.16922 " pathEditMode="relative" ptsTypes="ffffffffA">
                                      <p:cBhvr>
                                        <p:cTn id="56" dur="2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C -0.00121 0.01829 -0.00138 0.04167 -0.00711 0.05949 C -0.00937 0.06667 -0.0125 0.06783 -0.01614 0.07385 C -0.03142 0.09838 -0.05382 0.10648 -0.07691 0.10949 C -0.09305 0.11482 -0.10833 0.11621 -0.125 0.11898 C -0.13281 0.12014 -0.14826 0.12385 -0.14826 0.12385 C -0.16163 0.13079 -0.17691 0.13426 -0.19114 0.13797 C -0.20364 0.14653 -0.21718 0.15347 -0.22864 0.16435 C -0.23958 0.17454 -0.22934 0.16736 -0.2375 0.17847 C -0.24566 0.18935 -0.2427 0.18195 -0.25 0.19051 C -0.25382 0.19491 -0.25659 0.20093 -0.26076 0.20463 C -0.2625 0.20625 -0.26441 0.20764 -0.26614 0.20949 C -0.28402 0.22963 -0.26093 0.20463 -0.275 0.22385 C -0.28073 0.23148 -0.28368 0.23172 -0.29114 0.23565 C -0.29791 0.24977 -0.29062 0.23681 -0.3 0.24769 C -0.30763 0.25672 -0.31319 0.26644 -0.32152 0.27385 C -0.32274 0.27616 -0.32395 0.27847 -0.325 0.28102 C -0.32586 0.2831 -0.32604 0.28588 -0.32691 0.28797 C -0.32899 0.29306 -0.33402 0.30232 -0.33402 0.30232 C -0.33698 0.31435 -0.33923 0.32547 -0.34114 0.33797 C -0.33854 0.37107 -0.34236 0.39468 -0.32326 0.41898 " pathEditMode="relative" ptsTypes="ffffffffffffffffffffA">
                                      <p:cBhvr>
                                        <p:cTn id="60" dur="2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C 0.00295 0.01574 0.00763 0.01713 0.0177 0.02153 C 0.02187 0.02986 0.02291 0.03565 0.02847 0.04282 C 0.03524 0.08079 0.02882 0.11782 0.025 0.15486 C 0.02083 0.19537 0.01302 0.23241 0.0052 0.27153 C 0.0059 0.28426 0.00503 0.29722 0.00711 0.30949 C 0.00816 0.31504 0.01423 0.32384 0.01423 0.32384 C 0.01614 0.33171 0.01944 0.3375 0.02135 0.34537 C 0.01961 0.35231 0.01823 0.35903 0.01423 0.36435 " pathEditMode="relative" ptsTypes="ffffffffA">
                                      <p:cBhvr>
                                        <p:cTn id="64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31018 C -0.00556 0.31343 -0.00591 0.31713 -0.00434 0.31968 C -0.00261 0.32245 0.00052 0.32245 0.00277 0.3243 C 0.01857 0.33704 0.00764 0.33102 0.01875 0.33634 C 0.02118 0.34097 0.02343 0.34583 0.02586 0.35046 C 0.02708 0.35278 0.02951 0.35764 0.02951 0.35764 C 0.03055 0.36319 0.03316 0.36852 0.03316 0.3743 C 0.03316 0.40231 0.03055 0.42361 0.02239 0.44815 C 0.02083 0.45278 0.02083 0.45833 0.01875 0.4625 C 0.01163 0.47685 0.00746 0.48426 0.00451 0.50046 C 0.00312 0.52153 -0.00087 0.54375 -0.00087 0.56481 " pathEditMode="relative" ptsTypes="ffffffffffA">
                                      <p:cBhvr>
                                        <p:cTn id="68" dur="2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7.40741E-7 C -0.00329 0.00695 -0.00485 0.01505 -0.00886 0.02153 C -0.02517 0.04746 -0.05521 0.05116 -0.07846 0.05718 C -0.09339 0.05602 -0.10886 0.05648 -0.12327 0.05 C -0.13351 0.04537 -0.14531 0.04144 -0.15538 0.03565 C -0.16389 0.03079 -0.16945 0.02547 -0.17847 0.02153 C -0.18993 0.01644 -0.20261 0.01736 -0.21424 0.01181 C -0.22379 0.01227 -0.27709 -0.00486 -0.29097 0.02385 C -0.2882 0.03866 -0.28924 0.0301 -0.28924 0.05 " pathEditMode="relative" ptsTypes="ffffffffA">
                                      <p:cBhvr>
                                        <p:cTn id="72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38 0.00486 C -0.32362 0.03379 -0.34306 0.05903 -0.36147 0.06921 C -0.3948 0.08773 -0.44167 0.08032 -0.47223 0.08125 C -0.48108 0.08356 -0.49011 0.08588 -0.49897 0.08819 C -0.50261 0.08912 -0.50608 0.08981 -0.50973 0.09074 C -0.51338 0.09143 -0.52049 0.09305 -0.52049 0.09305 C -0.52952 0.0993 -0.53785 0.10463 -0.54723 0.10972 C -0.5573 0.12315 -0.57275 0.12639 -0.58647 0.1287 C -0.59376 0.13125 -0.59879 0.13588 -0.60608 0.13819 C -0.60782 0.14051 -0.60938 0.14328 -0.61147 0.14537 C -0.61494 0.14884 -0.62223 0.15486 -0.62223 0.15486 C -0.62431 0.16366 -0.62831 0.17037 -0.63108 0.1787 C -0.63924 0.20324 -0.63039 0.18472 -0.63838 0.20023 C -0.6389 0.20741 -0.64011 0.21435 -0.64011 0.22153 C -0.64011 0.22477 -0.64046 0.2294 -0.63838 0.23125 C -0.63595 0.23356 -0.6323 0.23125 -0.62935 0.23125 " pathEditMode="relative" ptsTypes="fffffffffffffffA">
                                      <p:cBhvr>
                                        <p:cTn id="76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C -0.00868 0.01713 -0.02291 0.02292 -0.0375 0.02616 C -0.12795 0.02454 -0.18802 0.02176 -0.275 0.02384 C -0.28698 0.02546 -0.29704 0.02662 -0.30902 0.0287 C -0.3125 0.0294 -0.31614 0.02986 -0.31961 0.03102 C -0.32326 0.03218 -0.33038 0.03565 -0.33038 0.03565 C -0.33628 0.04097 -0.33975 0.04699 -0.34652 0.05 C -0.35 0.05718 -0.35364 0.06435 -0.35711 0.07153 C -0.35833 0.07384 -0.36076 0.0787 -0.36076 0.0787 C -0.36666 0.10255 -0.36805 0.13125 -0.35711 0.15232 C -0.35659 0.15463 -0.35538 0.15949 -0.35538 0.15949 " pathEditMode="relative" ptsTypes="ffffffffffA">
                                      <p:cBhvr>
                                        <p:cTn id="80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5 0.14538 C -0.4132 0.16135 -0.40938 0.17431 -0.40209 0.1882 C -0.4007 0.19422 -0.39879 0.20232 -0.3967 0.20742 C -0.39462 0.21228 -0.38959 0.22154 -0.38959 0.22154 C -0.3849 0.24098 -0.38472 0.2632 -0.39323 0.28126 C -0.39601 0.28704 -0.39844 0.29329 -0.40209 0.29792 C -0.40382 0.30024 -0.40591 0.30232 -0.40747 0.30487 C -0.41528 0.31806 -0.41441 0.31853 -0.41823 0.33357 C -0.41875 0.33589 -0.41997 0.34075 -0.41997 0.34075 C -0.41979 0.34376 -0.41927 0.36251 -0.4165 0.36922 C -0.41441 0.37431 -0.4092 0.38357 -0.4092 0.38357 " pathEditMode="relative" ptsTypes="ffffffffffA">
                                      <p:cBhvr>
                                        <p:cTn id="84" dur="2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6296E-6 C 0.00051 0.00232 0.00174 0.00463 0.00174 0.00718 C 0.00174 0.02222 0.00105 0.0375 -5E-6 0.05255 C -0.00174 0.07847 -0.02952 0.07847 -0.04289 0.08102 C -0.04653 0.08172 -0.05001 0.0831 -0.05365 0.08334 C -0.08282 0.08472 -0.11199 0.08496 -0.14115 0.08588 C -0.14358 0.08658 -0.14584 0.08773 -0.14827 0.0882 C -0.15417 0.08935 -0.16025 0.08912 -0.16615 0.09051 C -0.17865 0.09375 -0.18976 0.10324 -0.20192 0.10718 C -0.20365 0.1088 -0.20521 0.11088 -0.20712 0.11204 C -0.20938 0.11343 -0.21233 0.11273 -0.21442 0.11435 C -0.22327 0.1213 -0.24376 0.14167 -0.25192 0.15255 C -0.25643 0.1706 -0.2573 0.18866 -0.26077 0.20718 C -0.25799 0.22616 -0.26008 0.21459 -0.25192 0.22639 " pathEditMode="relative" ptsTypes="fffffffffffffA">
                                      <p:cBhvr>
                                        <p:cTn id="88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164 0.2132 C -0.30764 0.23311 -0.30868 0.22362 -0.31164 0.25834 C -0.31268 0.27107 -0.32032 0.2757 -0.32761 0.28218 C -0.34566 0.29815 -0.36337 0.29931 -0.38473 0.30116 C -0.40486 0.30533 -0.42518 0.30649 -0.44549 0.30834 C -0.47466 0.31598 -0.50261 0.32917 -0.53125 0.33936 C -0.54184 0.34306 -0.55 0.34607 -0.55973 0.35116 C -0.5632 0.35301 -0.57049 0.35602 -0.57049 0.35602 C -0.57223 0.35834 -0.57361 0.36158 -0.57587 0.3632 C -0.57917 0.36551 -0.58664 0.36783 -0.58664 0.36783 C -0.59809 0.37801 -0.59723 0.37963 -0.60625 0.39167 C -0.60747 0.39653 -0.60851 0.40116 -0.60973 0.40602 C -0.61216 0.41644 -0.60382 0.42385 -0.60261 0.43218 C -0.60174 0.43774 -0.60261 0.44329 -0.60261 0.44885 " pathEditMode="relative" ptsTypes="fffffffffffffA">
                                      <p:cBhvr>
                                        <p:cTn id="92" dur="2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2" name="Picture 4" descr="0_5396b_ed1a23ca_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975" y="0"/>
            <a:ext cx="9577388" cy="7188200"/>
          </a:xfrm>
          <a:prstGeom prst="rect">
            <a:avLst/>
          </a:prstGeom>
          <a:noFill/>
        </p:spPr>
      </p:pic>
      <p:pic>
        <p:nvPicPr>
          <p:cNvPr id="2053" name="Зимонька жартує +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</p:spPr>
      </p:pic>
      <p:pic>
        <p:nvPicPr>
          <p:cNvPr id="2054" name="Picture 6" descr="dc811b7ea4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6050" y="1557338"/>
            <a:ext cx="3917950" cy="5516562"/>
          </a:xfrm>
          <a:prstGeom prst="rect">
            <a:avLst/>
          </a:prstGeom>
          <a:noFill/>
        </p:spPr>
      </p:pic>
      <p:pic>
        <p:nvPicPr>
          <p:cNvPr id="2057" name="Picture 9" descr="Smiley003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3644900"/>
            <a:ext cx="4392612" cy="2649538"/>
          </a:xfrm>
          <a:prstGeom prst="rect">
            <a:avLst/>
          </a:prstGeom>
          <a:noFill/>
        </p:spPr>
      </p:pic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404813"/>
            <a:ext cx="3240088" cy="1657350"/>
          </a:xfrm>
          <a:prstGeom prst="cloudCallout">
            <a:avLst>
              <a:gd name="adj1" fmla="val 101741"/>
              <a:gd name="adj2" fmla="val 59292"/>
            </a:avLst>
          </a:prstGeom>
          <a:solidFill>
            <a:schemeClr val="bg1"/>
          </a:solidFill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>
                <a:solidFill>
                  <a:srgbClr val="0000FF"/>
                </a:solidFill>
                <a:latin typeface="Calibri" pitchFamily="34" charset="0"/>
              </a:rPr>
              <a:t>Ф</a:t>
            </a:r>
            <a:r>
              <a:rPr lang="uk-UA" sz="2400" b="1" i="1" dirty="0">
                <a:solidFill>
                  <a:srgbClr val="0000FF"/>
                </a:solidFill>
                <a:latin typeface="Calibri" pitchFamily="34" charset="0"/>
              </a:rPr>
              <a:t>і</a:t>
            </a:r>
            <a:r>
              <a:rPr lang="ru-RU" sz="2400" b="1" i="1" dirty="0" err="1">
                <a:solidFill>
                  <a:srgbClr val="0000FF"/>
                </a:solidFill>
                <a:latin typeface="Calibri" pitchFamily="34" charset="0"/>
              </a:rPr>
              <a:t>зхвилинка</a:t>
            </a:r>
            <a:endParaRPr lang="ru-RU" sz="2400" b="1" i="1" dirty="0">
              <a:solidFill>
                <a:srgbClr val="0000FF"/>
              </a:solidFill>
              <a:latin typeface="Calibri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>
                <a:solidFill>
                  <a:srgbClr val="0000FF"/>
                </a:solidFill>
                <a:latin typeface="Calibri" pitchFamily="34" charset="0"/>
              </a:rPr>
              <a:t>«Зим</a:t>
            </a:r>
            <a:r>
              <a:rPr lang="uk-UA" sz="2400" b="1" i="1" dirty="0" err="1">
                <a:solidFill>
                  <a:srgbClr val="0000FF"/>
                </a:solidFill>
                <a:latin typeface="Calibri" pitchFamily="34" charset="0"/>
              </a:rPr>
              <a:t>оньк</a:t>
            </a:r>
            <a:r>
              <a:rPr lang="ru-RU" sz="2400" b="1" i="1" dirty="0">
                <a:solidFill>
                  <a:srgbClr val="0000FF"/>
                </a:solidFill>
                <a:latin typeface="Calibri" pitchFamily="34" charset="0"/>
              </a:rPr>
              <a:t>а </a:t>
            </a:r>
            <a:r>
              <a:rPr lang="ru-RU" sz="2400" b="1" i="1" dirty="0" err="1">
                <a:solidFill>
                  <a:srgbClr val="0000FF"/>
                </a:solidFill>
                <a:latin typeface="Calibri" pitchFamily="34" charset="0"/>
              </a:rPr>
              <a:t>і</a:t>
            </a:r>
            <a:r>
              <a:rPr lang="ru-RU" sz="2400" b="1" i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2400" b="1" i="1" dirty="0" err="1">
                <a:solidFill>
                  <a:srgbClr val="0000FF"/>
                </a:solidFill>
                <a:latin typeface="Calibri" pitchFamily="34" charset="0"/>
              </a:rPr>
              <a:t>сніговики</a:t>
            </a:r>
            <a:r>
              <a:rPr lang="ru-RU" sz="2400" b="1" i="1" dirty="0">
                <a:solidFill>
                  <a:srgbClr val="0000FF"/>
                </a:solidFill>
                <a:latin typeface="Calibri" pitchFamily="34" charset="0"/>
              </a:rPr>
              <a:t>»</a:t>
            </a:r>
          </a:p>
        </p:txBody>
      </p:sp>
      <p:pic>
        <p:nvPicPr>
          <p:cNvPr id="10" name="Зимонька жартує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31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3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9" name="Picture 7" descr="0_53974_95624c12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577388" cy="7029450"/>
          </a:xfrm>
          <a:prstGeom prst="rect">
            <a:avLst/>
          </a:prstGeom>
          <a:noFill/>
        </p:spPr>
      </p:pic>
      <p:pic>
        <p:nvPicPr>
          <p:cNvPr id="3080" name="Picture 8" descr="dc811b7ea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50" y="1557338"/>
            <a:ext cx="3917950" cy="5516562"/>
          </a:xfrm>
          <a:prstGeom prst="rect">
            <a:avLst/>
          </a:prstGeom>
          <a:noFill/>
        </p:spPr>
      </p:pic>
      <p:pic>
        <p:nvPicPr>
          <p:cNvPr id="3083" name="Picture 11" descr="4467de231c3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5813" y="3429000"/>
            <a:ext cx="2541587" cy="3157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100" name="Picture 4" descr="0_8cdbb_aaf00657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413" cy="7046913"/>
          </a:xfrm>
          <a:prstGeom prst="rect">
            <a:avLst/>
          </a:prstGeom>
          <a:noFill/>
        </p:spPr>
      </p:pic>
      <p:pic>
        <p:nvPicPr>
          <p:cNvPr id="4101" name="Picture 5" descr="dc811b7ea4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8313" y="1916113"/>
            <a:ext cx="3870326" cy="5446712"/>
          </a:xfrm>
          <a:prstGeom prst="rect">
            <a:avLst/>
          </a:prstGeom>
          <a:noFill/>
        </p:spPr>
      </p:pic>
      <p:pic>
        <p:nvPicPr>
          <p:cNvPr id="4104" name="Picture 8" descr="780d316d09451072870ca9d7eeb6206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852738"/>
            <a:ext cx="2470150" cy="3254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53</Words>
  <Application>Microsoft Office PowerPoint</Application>
  <PresentationFormat>Экран (4:3)</PresentationFormat>
  <Paragraphs>16</Paragraphs>
  <Slides>19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`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My</cp:lastModifiedBy>
  <cp:revision>69</cp:revision>
  <dcterms:created xsi:type="dcterms:W3CDTF">2012-01-22T09:18:07Z</dcterms:created>
  <dcterms:modified xsi:type="dcterms:W3CDTF">2012-02-15T12:02:17Z</dcterms:modified>
</cp:coreProperties>
</file>